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PT Serif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PTSerif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PTSerif-italic.fntdata"/><Relationship Id="rId14" Type="http://schemas.openxmlformats.org/officeDocument/2006/relationships/slide" Target="slides/slide8.xml"/><Relationship Id="rId36" Type="http://schemas.openxmlformats.org/officeDocument/2006/relationships/font" Target="fonts/PTSerif-bold.fntdata"/><Relationship Id="rId17" Type="http://schemas.openxmlformats.org/officeDocument/2006/relationships/slide" Target="slides/slide11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0.xml"/><Relationship Id="rId38" Type="http://schemas.openxmlformats.org/officeDocument/2006/relationships/font" Target="fonts/PTSerif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96b7a3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96b7a3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96b7a3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96b7a3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96b7a37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96b7a3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96b7a37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96b7a37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96b7a37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96b7a37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96b7a37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96b7a3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96b7a37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96b7a37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96b7a37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a96b7a37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96b7a37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96b7a37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96b7a37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a96b7a37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96b7a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a96b7a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a96b7a3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a96b7a3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96b7a37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96b7a3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96b7a3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96b7a3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a96b7a3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a96b7a3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a96b7a379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a96b7a379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96b7a3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96b7a3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96b7a37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96b7a3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96b7a3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96b7a3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96b7a3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96b7a3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96b7a3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a96b7a3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a96b7a37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a96b7a37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96b7a3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96b7a3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ctrTitle"/>
          </p:nvPr>
        </p:nvSpPr>
        <p:spPr>
          <a:xfrm>
            <a:off x="1827600" y="1876500"/>
            <a:ext cx="5488800" cy="12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Canvas </a:t>
            </a:r>
            <a:r>
              <a:rPr lang="ru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vs </a:t>
            </a:r>
            <a:r>
              <a:rPr lang="ru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SVG 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1087400" y="4383950"/>
            <a:ext cx="7193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подготовили: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Логинова Софья и Шульман Эмиль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329000"/>
            <a:ext cx="85206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 технической точки зрения технологии canvas и SVG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нельзя назвать взаимоисключающими.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Например, SVG-изображения можно выводить в элементы &lt;canvas&gt;. При этом, выводимые в элемент &lt;canvas&gt;, вполне могут оставаться весьма чёткими и качественными.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3" y="183950"/>
            <a:ext cx="9009276" cy="443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 txBox="1"/>
          <p:nvPr/>
        </p:nvSpPr>
        <p:spPr>
          <a:xfrm>
            <a:off x="2563950" y="4617075"/>
            <a:ext cx="4150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Вывод SVG-изображения в элемент &lt;canvas&gt;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1329000"/>
            <a:ext cx="85206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Так как работа с SVG требует много манипуляций с DOM эта технология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не подходит для тяжелой анимации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 примеру для построения быстро изменяющихся детализированных графиков.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1758750" y="4617075"/>
            <a:ext cx="6234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Время рендеринга(y) в зависимости от количества объектов(х).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125" y="239000"/>
            <a:ext cx="5713758" cy="4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1329000"/>
            <a:ext cx="85206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Однако canvas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не очень хорошо подходит для экранов с высоким разрешением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По мере увеличения размера экрана производительность Canvas падает, поскольку требуется обработать больше пикселей.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1585575" y="4738300"/>
            <a:ext cx="6234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Время рендеринга(y) в зависимости от высоты области рисования(х).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1" name="Google Shape;1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525" y="273650"/>
            <a:ext cx="5238557" cy="4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311700" y="1991600"/>
            <a:ext cx="85206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увеличении изображения,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созданные при помощи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 canvas, сильно теряют качество.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/>
        </p:nvSpPr>
        <p:spPr>
          <a:xfrm>
            <a:off x="0" y="4668900"/>
            <a:ext cx="9144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Линии нарисованные при помощи SVG(сверху) и Canvas(снизу) при увеличении.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1190625"/>
            <a:ext cx="80105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idx="1" type="body"/>
          </p:nvPr>
        </p:nvSpPr>
        <p:spPr>
          <a:xfrm>
            <a:off x="311700" y="148937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Еще одна проблема с которой можно столкнуться при работе с canvas —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ограниченные возможности отслеживания событий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и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определения расположения указателя мыши на изображении.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idx="1" type="body"/>
          </p:nvPr>
        </p:nvSpPr>
        <p:spPr>
          <a:xfrm>
            <a:off x="311700" y="775475"/>
            <a:ext cx="85206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SVG хорошо подходит для: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создания статических изображений;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высококачественных сложных векторных документов (к примеру чертежей, схем) интерактивных графиков;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fortaa"/>
              <a:buChar char="メ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возрастании количества объектов, скорость отрисовки будет сильно снижаться.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311700" y="1147800"/>
            <a:ext cx="8520600" cy="26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SVG —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язык разметки масштабируемой векторной графики, предназначен для описания двумерной векторной и смешанной векторно/растровой графики в формате XML.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311700" y="411800"/>
            <a:ext cx="85206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SVG следует использовать для: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Создания пользовательских интерфейсов веб-приложений, независимых от разрешения экрана.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Высокоинтерактивных анимированных пользовательских интерфейсов.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Графиков и диаграмм.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Редактирования векторных изображений.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idx="1" type="body"/>
          </p:nvPr>
        </p:nvSpPr>
        <p:spPr>
          <a:xfrm>
            <a:off x="311700" y="411800"/>
            <a:ext cx="8520600" cy="4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Canvas: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быстро отрисовывает изображения на экране;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хорош для отображения сложных сцен и анимации в режиме реального времени;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может применяться для создания различных визуальных эффектов и сложных 3D сцен;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fortaa"/>
              <a:buChar char="メ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достаточно сложно сделать изображение или график интерактивным.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idx="1" type="body"/>
          </p:nvPr>
        </p:nvSpPr>
        <p:spPr>
          <a:xfrm>
            <a:off x="311700" y="411800"/>
            <a:ext cx="85206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Canvas следует использовать для: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Редактирования изображений: обрезки, изменения размеров, фильтров (удаления эффекта красных глаз, создания эффекта сепии, изменения цветности или яркости)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Создания растровой графики: визуализации данных, создания фракталов и графиков функций.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Анализа изображений: создания гистограмм и т.п.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Создания игровой графики, такой как спрайты и фоны.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idx="1" type="body"/>
          </p:nvPr>
        </p:nvSpPr>
        <p:spPr>
          <a:xfrm>
            <a:off x="311700" y="1316175"/>
            <a:ext cx="8520600" cy="23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Каждая технология имеет свои сильные и слабые стороны, поэтому важно определить для себя необходимый функционал. Однако часто их </a:t>
            </a:r>
            <a:r>
              <a:rPr b="1" lang="ru" sz="21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объединение </a:t>
            </a: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рамках одного приложения может дать хорошие результаты.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/>
        </p:nvSpPr>
        <p:spPr>
          <a:xfrm>
            <a:off x="1207575" y="2122600"/>
            <a:ext cx="7053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С</a:t>
            </a:r>
            <a:r>
              <a:rPr lang="ru" sz="36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пасибо</a:t>
            </a:r>
            <a:r>
              <a:rPr lang="ru" sz="36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за</a:t>
            </a:r>
            <a:r>
              <a:rPr lang="ru" sz="36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 внимание</a:t>
            </a:r>
            <a:endParaRPr sz="3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8" name="Google Shape;2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300" y="2827300"/>
            <a:ext cx="2011399" cy="201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125675"/>
            <a:ext cx="8520600" cy="3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SVG —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технология рисования с хранением объектов в памяти (Retained mode graphics). Как и HTML, SVG имеет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объектную модель документа (DOM).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640775"/>
            <a:ext cx="86340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использовании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SVG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 реализации интерактивных действий (таких как управление мышью и т.п.) со стороны программиста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требуется меньше усилий,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поскольку события привязываются непосредственно к элементам DOM.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658100"/>
            <a:ext cx="85206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SVG имеет как обычные атрибуты, так и атрибуты представления.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Ключевым моментом является то, что к атрибутам представления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можно применять стили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соответствии с правилами использования стилей CSS.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 примеру, для изменения цвета фигуры можно применять свойство fill.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2060875"/>
            <a:ext cx="8520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 встраивания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SVG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документ используется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элемент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24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Canvas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— 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элемент HTML5, предназначенный для создания растрового двухмерного изображения при помощи скриптов, обычно на языке JavaScript.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346375"/>
            <a:ext cx="8520600" cy="44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отличии от SVG, canvas работает с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растровой графикой.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Это технология </a:t>
            </a:r>
            <a:r>
              <a:rPr b="1" lang="ru" sz="20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мгновенного рисования,</a:t>
            </a:r>
            <a:r>
              <a:rPr b="1"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она не хранит свои элементы в дереве DOM, следовательно нет никакого способа изменить существующий рисунок или реагировать на события, т.е когда потребуется новый кадр, необходимо будет отрисовать всю сцену заново.</a:t>
            </a:r>
            <a:endParaRPr b="1"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450300"/>
            <a:ext cx="8520600" cy="44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Элемент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&lt;canvas&gt;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имеет только два атрибута —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ширину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и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высоту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По умолчанию согласно спецификации html5 ширина элемента = 300px, а высота = 150px.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изменении этих атрибутов canvas очищается.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