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90cd6bb3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990cd6bb3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90cd6bb35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90cd6bb35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should be here: why this is an important project and list how the results could help the company along with explaining why trying the best resources is important to development.</a:t>
            </a:r>
            <a:endParaRPr i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Original paragraphs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Texas is an important base within the industry being the home for many top fracturing companies and a hub for mass natural resources for the industry. Finding the best resource can, thus, facilitate the growth of the company and optimize the use of resources.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Hydraulic fracturing has a rapidly growing market and from our market analysis, North America has a dominating market (85% of the total revenue). Therefore, finding the best resource will be very helpful for the company to increase their competency within the market and help to expand its own market size.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90cd6bb35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90cd6bb35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should be here (for Marco):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Explain how our project could have a business impact. Try to incorporate the data we provided in the Market Impact slide from our last slide set</a:t>
            </a:r>
            <a:endParaRPr sz="1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90cd6bb3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90cd6bb3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9164fd8c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9164fd8c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5668" y="86497"/>
            <a:ext cx="1451917" cy="417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 b="24892" l="0" r="0" t="32978"/>
          <a:stretch/>
        </p:blipFill>
        <p:spPr>
          <a:xfrm>
            <a:off x="6638730" y="13693"/>
            <a:ext cx="2505269" cy="593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" name="Google Shape;2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5668" y="86497"/>
            <a:ext cx="1451917" cy="417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3"/>
          <p:cNvPicPr preferRelativeResize="0"/>
          <p:nvPr/>
        </p:nvPicPr>
        <p:blipFill rotWithShape="1">
          <a:blip r:embed="rId3">
            <a:alphaModFix/>
          </a:blip>
          <a:srcRect b="24892" l="0" r="0" t="32978"/>
          <a:stretch/>
        </p:blipFill>
        <p:spPr>
          <a:xfrm>
            <a:off x="6638730" y="13693"/>
            <a:ext cx="2505269" cy="593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fortunebusinessinsights.com/industry-reports/hydraulic-fracturing-market-100419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pp.lucidchart.com/documents/edit/a580d7ca-edf6-4f30-8dcb-69c3ae289012/0&amp;name=slides&amp;callback_type=back?callback=close&amp;name=slides&amp;callback_type=back&amp;v=325&amp;s=662.1142677165353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Frac Crew Proposal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Sonya Pieklik, </a:t>
            </a:r>
            <a:r>
              <a:rPr lang="en"/>
              <a:t>Marco Di Leo, Louie Wang, Kelly Chiu, Chris Lawson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Introduction/Technical Challenge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Finding the Best Frac Crew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" sz="2100"/>
              <a:t>Using given features determine a “best” frac crew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Qualitative: Time logs - descriptions, unstructured text blocks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Quantitative: Engineering variables (Proppant, stage length, etc)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" sz="2100"/>
              <a:t>“Best” is unknown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Open to interpretation, makes it difficult to start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Allows us spot relationships that aren’t initially apparent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Texas is an important base for hydraulic fracturing industry.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North America market dominates the total industry markets.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Finding the best resources can improve competency and facilitate market expansion.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Important for </a:t>
            </a:r>
            <a:r>
              <a:rPr lang="en"/>
              <a:t>ConocoPhillips</a:t>
            </a:r>
            <a:r>
              <a:rPr lang="en"/>
              <a:t> as the regulations related to fracking are increasing due to increased concerns of its environmental impacts.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Impact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The Market</a:t>
            </a:r>
            <a:endParaRPr baseline="30000" sz="3000">
              <a:solidFill>
                <a:srgbClr val="162D5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Total Market Size ($): $28.13bn globally in 2019 </a:t>
            </a:r>
            <a:r>
              <a:rPr baseline="30000" lang="en"/>
              <a:t>1</a:t>
            </a:r>
            <a:endParaRPr baseline="30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Served Addressable Market ($): U.S. Market; $21.86bn in 2019 </a:t>
            </a:r>
            <a:r>
              <a:rPr baseline="30000" lang="en"/>
              <a:t>1</a:t>
            </a:r>
            <a:endParaRPr baseline="300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The Business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Hydraulic fracturing is a big source of unconventional gas energy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Finding the best frac crew can enhance production of oil and gas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Market Growth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Current Market Dip: 2019: $21.86 Billion, 2020: ~$16 Billion </a:t>
            </a:r>
            <a:r>
              <a:rPr baseline="30000" lang="en"/>
              <a:t>1</a:t>
            </a:r>
            <a:endParaRPr baseline="30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Market Projections: 2027: $37.51 Billion, CAGR of 8.8% </a:t>
            </a:r>
            <a:r>
              <a:rPr baseline="30000" lang="en"/>
              <a:t>1</a:t>
            </a:r>
            <a:br>
              <a:rPr lang="en"/>
            </a:br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1397875" y="4733800"/>
            <a:ext cx="50508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Times New Roman"/>
              <a:buAutoNum type="arabicParenR"/>
            </a:pPr>
            <a:r>
              <a:rPr lang="en" sz="9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https://www.fortunebusinessinsights.com/industry-reports/hydraulic-fracturing-market-100419</a:t>
            </a:r>
            <a:endParaRPr sz="900" u="sng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Workflow</a:t>
            </a:r>
            <a:endParaRPr/>
          </a:p>
        </p:txBody>
      </p:sp>
      <p:pic>
        <p:nvPicPr>
          <p:cNvPr id="114" name="Google Shape;114;p1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750" y="1268050"/>
            <a:ext cx="8408850" cy="377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628650" y="1080475"/>
            <a:ext cx="8350200" cy="3718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Potential Weaknesses</a:t>
            </a:r>
            <a:endParaRPr/>
          </a:p>
          <a:p>
            <a:pPr indent="-3175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Our interpretation of the best frac crew could vary from ConocoPhillips because there is no clear definition as to what “best” means</a:t>
            </a:r>
            <a:endParaRPr/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Initially running our data through an unsupervised model might result in ineffective groupings of variables/features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Summary/Message</a:t>
            </a:r>
            <a:endParaRPr/>
          </a:p>
          <a:p>
            <a:pPr indent="-3175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With the given data, we will determine the best frac crew by interpreting the features and its relationships to production</a:t>
            </a:r>
            <a:endParaRPr/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is important because of the rise in unconventional natural gas energy, which can enhance the growth of the company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