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 базам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 Чубанова Дарья и Серебряная Соня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22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 в базу данных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780956"/>
            <a:ext cx="4448175" cy="2569538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625" y="2780956"/>
            <a:ext cx="4448175" cy="259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7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Корректировка данных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3018233"/>
            <a:ext cx="4448175" cy="2116933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625" y="3512334"/>
            <a:ext cx="4448175" cy="11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2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3044278"/>
            <a:ext cx="4448175" cy="2064844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1600" y="3503985"/>
            <a:ext cx="4448175" cy="11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6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3503985"/>
            <a:ext cx="4448175" cy="1145430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625" y="3202479"/>
            <a:ext cx="4448175" cy="17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1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товара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3268299"/>
            <a:ext cx="4448175" cy="1616801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7236" y="3014514"/>
            <a:ext cx="396295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0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базы данных под новым или старым именем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3243921"/>
            <a:ext cx="4448175" cy="1665557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625" y="2559816"/>
            <a:ext cx="5316204" cy="17230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5" y="4799189"/>
            <a:ext cx="5316204" cy="8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6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базы данных 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9421" y="3648015"/>
            <a:ext cx="4172532" cy="857370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625" y="2372762"/>
            <a:ext cx="4448175" cy="340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Выход из базы данных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7159" y="3681357"/>
            <a:ext cx="3277057" cy="790685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24473" y="2952593"/>
            <a:ext cx="324847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602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18</TotalTime>
  <Words>35</Words>
  <Application>Microsoft Office PowerPoint</Application>
  <PresentationFormat>Широкоэкранный</PresentationFormat>
  <Paragraphs>10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Проект по базам данных</vt:lpstr>
      <vt:lpstr>Вход в базу данных</vt:lpstr>
      <vt:lpstr>Корректировка данных</vt:lpstr>
      <vt:lpstr>Сортировка </vt:lpstr>
      <vt:lpstr>Сортировка</vt:lpstr>
      <vt:lpstr>Поиск товара</vt:lpstr>
      <vt:lpstr>Сохранение базы данных под новым или старым именем</vt:lpstr>
      <vt:lpstr>Вывод базы данных </vt:lpstr>
      <vt:lpstr>Выход из 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базам данных</dc:title>
  <dc:creator>sonya</dc:creator>
  <cp:lastModifiedBy>sonya</cp:lastModifiedBy>
  <cp:revision>3</cp:revision>
  <dcterms:created xsi:type="dcterms:W3CDTF">2022-04-21T21:43:19Z</dcterms:created>
  <dcterms:modified xsi:type="dcterms:W3CDTF">2022-04-21T22:01:28Z</dcterms:modified>
</cp:coreProperties>
</file>