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
      <p:font typeface="Lato Light"/>
      <p:regular r:id="rId31"/>
      <p:bold r:id="rId32"/>
      <p:italic r:id="rId33"/>
      <p:boldItalic r:id="rId34"/>
    </p:embeddedFont>
    <p:embeddedFont>
      <p:font typeface="Alata"/>
      <p:regular r:id="rId35"/>
    </p:embeddedFont>
    <p:embeddedFont>
      <p:font typeface="Unica One"/>
      <p:regular r:id="rId36"/>
    </p:embeddedFont>
    <p:embeddedFont>
      <p:font typeface="Merriweather"/>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BD86AB-1513-454E-BDCC-4CDA388E842D}">
  <a:tblStyle styleId="{2BBD86AB-1513-454E-BDCC-4CDA388E84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atoLight-italic.fntdata"/><Relationship Id="rId10" Type="http://schemas.openxmlformats.org/officeDocument/2006/relationships/slide" Target="slides/slide5.xml"/><Relationship Id="rId32" Type="http://schemas.openxmlformats.org/officeDocument/2006/relationships/font" Target="fonts/LatoLight-bold.fntdata"/><Relationship Id="rId13" Type="http://schemas.openxmlformats.org/officeDocument/2006/relationships/slide" Target="slides/slide8.xml"/><Relationship Id="rId35" Type="http://schemas.openxmlformats.org/officeDocument/2006/relationships/font" Target="fonts/Alata-regular.fntdata"/><Relationship Id="rId12" Type="http://schemas.openxmlformats.org/officeDocument/2006/relationships/slide" Target="slides/slide7.xml"/><Relationship Id="rId34" Type="http://schemas.openxmlformats.org/officeDocument/2006/relationships/font" Target="fonts/LatoLight-boldItalic.fntdata"/><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font" Target="fonts/UnicaOne-regular.fntdata"/><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udy.com/learn/lesson/sound-pressure-level-movement-examples.html" TargetMode="External"/><Relationship Id="rId3" Type="http://schemas.openxmlformats.org/officeDocument/2006/relationships/hyperlink" Target="https://blog.teufelaudio.com/sound-pressure-human-hearing-perceived-volume/" TargetMode="External"/><Relationship Id="rId4" Type="http://schemas.openxmlformats.org/officeDocument/2006/relationships/hyperlink" Target="https://www.ncbi.nlm.nih.gov/books/NBK207834/"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bc820d42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bc820d42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participating</a:t>
            </a:r>
            <a:endParaRPr/>
          </a:p>
          <a:p>
            <a:pPr indent="0" lvl="0" marL="0" rtl="0" algn="l">
              <a:spcBef>
                <a:spcPts val="0"/>
              </a:spcBef>
              <a:spcAft>
                <a:spcPts val="0"/>
              </a:spcAft>
              <a:buNone/>
            </a:pPr>
            <a:r>
              <a:rPr lang="en"/>
              <a:t>Here’s your personalized noise data report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bc820d42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bc820d42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Generally this is where all your data is</a:t>
            </a:r>
            <a:endParaRPr/>
          </a:p>
          <a:p>
            <a:pPr indent="-298450" lvl="0" marL="457200" rtl="0" algn="l">
              <a:spcBef>
                <a:spcPts val="0"/>
              </a:spcBef>
              <a:spcAft>
                <a:spcPts val="0"/>
              </a:spcAft>
              <a:buSzPts val="1100"/>
              <a:buChar char="-"/>
            </a:pPr>
            <a:r>
              <a:rPr lang="en"/>
              <a:t>Most of your data falls into the NORMAL RANGE, with some exceptions reaching MODERATE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bc820d42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bc820d42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bc820d42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bc820d42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2c7f1ab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2c7f1ab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bc820d42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bc820d42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a:t>
            </a:r>
            <a:r>
              <a:rPr lang="en"/>
              <a:t> - later starts on weekends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Highlight boxes that they reported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Set board black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Need legend to show box report was made in this hour </a:t>
            </a:r>
            <a:endParaRPr/>
          </a:p>
          <a:p>
            <a:pPr indent="0" lvl="0" marL="0" rtl="0" algn="l">
              <a:spcBef>
                <a:spcPts val="0"/>
              </a:spcBef>
              <a:spcAft>
                <a:spcPts val="0"/>
              </a:spcAft>
              <a:buNone/>
            </a:pPr>
            <a:r>
              <a:rPr lang="en"/>
              <a:t>green?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bc820d42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bc820d42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42c7f1a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42c7f1a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2c7f1ab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42c7f1ab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e7183a54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e7183a54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e7183a54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e7183a54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bc820d42b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bc820d42b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ec899bb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ec899bb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050">
                <a:solidFill>
                  <a:srgbClr val="555555"/>
                </a:solidFill>
                <a:latin typeface="Open Sans"/>
                <a:ea typeface="Open Sans"/>
                <a:cs typeface="Open Sans"/>
                <a:sym typeface="Open Sans"/>
              </a:rPr>
              <a:t>When it comes to measuring the intensity of a sound wave, two different metrics can be uses. The first is called </a:t>
            </a:r>
            <a:r>
              <a:rPr b="1" lang="en" sz="1050">
                <a:solidFill>
                  <a:srgbClr val="555555"/>
                </a:solidFill>
                <a:latin typeface="Open Sans"/>
                <a:ea typeface="Open Sans"/>
                <a:cs typeface="Open Sans"/>
                <a:sym typeface="Open Sans"/>
              </a:rPr>
              <a:t>"sound pressure,"</a:t>
            </a:r>
            <a:r>
              <a:rPr lang="en" sz="1050">
                <a:solidFill>
                  <a:srgbClr val="555555"/>
                </a:solidFill>
                <a:latin typeface="Open Sans"/>
                <a:ea typeface="Open Sans"/>
                <a:cs typeface="Open Sans"/>
                <a:sym typeface="Open Sans"/>
              </a:rPr>
              <a:t> which is a measure of the deviation from the ambient air pressure, typically measured in pascals (Pa). But a more common metric is called </a:t>
            </a:r>
            <a:r>
              <a:rPr b="1" lang="en" sz="1050">
                <a:solidFill>
                  <a:srgbClr val="555555"/>
                </a:solidFill>
                <a:latin typeface="Open Sans"/>
                <a:ea typeface="Open Sans"/>
                <a:cs typeface="Open Sans"/>
                <a:sym typeface="Open Sans"/>
              </a:rPr>
              <a:t>"sound pressure level."</a:t>
            </a:r>
            <a:r>
              <a:rPr lang="en" sz="1050">
                <a:solidFill>
                  <a:srgbClr val="555555"/>
                </a:solidFill>
                <a:latin typeface="Open Sans"/>
                <a:ea typeface="Open Sans"/>
                <a:cs typeface="Open Sans"/>
                <a:sym typeface="Open Sans"/>
              </a:rPr>
              <a:t> This is a logarithmic measure of the effective pressure of a sound wave relative to a known reference value (typically 20 micropascals, which is the threshold of human hearing). This quantity is often abbreviated "SPL," meaning sound pressure level, and measured in decibels (dB). </a:t>
            </a:r>
            <a:endParaRPr sz="1050">
              <a:solidFill>
                <a:srgbClr val="555555"/>
              </a:solidFill>
              <a:latin typeface="Open Sans"/>
              <a:ea typeface="Open Sans"/>
              <a:cs typeface="Open Sans"/>
              <a:sym typeface="Open Sans"/>
            </a:endParaRPr>
          </a:p>
          <a:p>
            <a:pPr indent="0" lvl="0" marL="0" rtl="0" algn="l">
              <a:lnSpc>
                <a:spcPct val="150000"/>
              </a:lnSpc>
              <a:spcBef>
                <a:spcPts val="0"/>
              </a:spcBef>
              <a:spcAft>
                <a:spcPts val="0"/>
              </a:spcAft>
              <a:buNone/>
            </a:pPr>
            <a:r>
              <a:rPr lang="en" sz="1050">
                <a:solidFill>
                  <a:srgbClr val="555555"/>
                </a:solidFill>
                <a:latin typeface="Open Sans"/>
                <a:ea typeface="Open Sans"/>
                <a:cs typeface="Open Sans"/>
                <a:sym typeface="Open Sans"/>
              </a:rPr>
              <a:t>When someone asks, "What is SPL?" the simplest answer might be that it is a logarithmic scale used to measure the loudness of a sound relative to the quietest sound that humans can hear. A logarithmic scale is a nonlinear scale which is adjusted by factors of 10. Because the human ear is so sensitive, and because we can detect such a large range of air pressure deviations, it makes sense to measure sound using a logarithmic scale. In factor, SPL is the standard way to measure the volume of a sound in science, medicine, and even the music industry.” </a:t>
            </a:r>
            <a:r>
              <a:rPr lang="en" sz="1050" u="sng">
                <a:solidFill>
                  <a:schemeClr val="hlink"/>
                </a:solidFill>
                <a:latin typeface="Open Sans"/>
                <a:ea typeface="Open Sans"/>
                <a:cs typeface="Open Sans"/>
                <a:sym typeface="Open Sans"/>
                <a:hlinkClick r:id="rId2"/>
              </a:rPr>
              <a:t>https://study.com/learn/lesson/sound-pressure-level-movement-examples.html</a:t>
            </a:r>
            <a:r>
              <a:rPr lang="en" sz="1050">
                <a:solidFill>
                  <a:srgbClr val="555555"/>
                </a:solidFill>
                <a:latin typeface="Open Sans"/>
                <a:ea typeface="Open Sans"/>
                <a:cs typeface="Open Sans"/>
                <a:sym typeface="Open Sans"/>
              </a:rPr>
              <a:t> </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0"/>
              </a:spcAft>
              <a:buNone/>
            </a:pPr>
            <a:r>
              <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0"/>
              </a:spcAft>
              <a:buNone/>
            </a:pPr>
            <a:r>
              <a:rPr lang="en" sz="1050" u="sng">
                <a:solidFill>
                  <a:schemeClr val="hlink"/>
                </a:solidFill>
                <a:latin typeface="Open Sans"/>
                <a:ea typeface="Open Sans"/>
                <a:cs typeface="Open Sans"/>
                <a:sym typeface="Open Sans"/>
                <a:hlinkClick r:id="rId3"/>
              </a:rPr>
              <a:t>https://blog.teufelaudio.com/sound-pressure-human-hearing-perceived-volume/</a:t>
            </a:r>
            <a:r>
              <a:rPr lang="en" sz="1050">
                <a:solidFill>
                  <a:srgbClr val="555555"/>
                </a:solidFill>
                <a:latin typeface="Open Sans"/>
                <a:ea typeface="Open Sans"/>
                <a:cs typeface="Open Sans"/>
                <a:sym typeface="Open Sans"/>
              </a:rPr>
              <a:t> </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0"/>
              </a:spcAft>
              <a:buNone/>
            </a:pPr>
            <a:r>
              <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0"/>
              </a:spcAft>
              <a:buNone/>
            </a:pPr>
            <a:r>
              <a:rPr lang="en" sz="1050" u="sng">
                <a:solidFill>
                  <a:schemeClr val="hlink"/>
                </a:solidFill>
                <a:latin typeface="Open Sans"/>
                <a:ea typeface="Open Sans"/>
                <a:cs typeface="Open Sans"/>
                <a:sym typeface="Open Sans"/>
                <a:hlinkClick r:id="rId4"/>
              </a:rPr>
              <a:t>https://www.ncbi.nlm.nih.gov/books/NBK207834/</a:t>
            </a:r>
            <a:r>
              <a:rPr lang="en" sz="1050">
                <a:solidFill>
                  <a:srgbClr val="555555"/>
                </a:solidFill>
                <a:latin typeface="Open Sans"/>
                <a:ea typeface="Open Sans"/>
                <a:cs typeface="Open Sans"/>
                <a:sym typeface="Open Sans"/>
              </a:rPr>
              <a:t> </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0"/>
              </a:spcAft>
              <a:buNone/>
            </a:pPr>
            <a:r>
              <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0"/>
              </a:spcAft>
              <a:buNone/>
            </a:pPr>
            <a:r>
              <a:rPr lang="en" sz="1050">
                <a:solidFill>
                  <a:srgbClr val="555555"/>
                </a:solidFill>
                <a:latin typeface="Open Sans"/>
                <a:ea typeface="Open Sans"/>
                <a:cs typeface="Open Sans"/>
                <a:sym typeface="Open Sans"/>
              </a:rPr>
              <a:t>Db asterisk all db levels are measured in dbA</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0"/>
              </a:spcAft>
              <a:buNone/>
            </a:pPr>
            <a:r>
              <a:t/>
            </a:r>
            <a:endParaRPr sz="1050">
              <a:solidFill>
                <a:srgbClr val="555555"/>
              </a:solidFill>
              <a:latin typeface="Open Sans"/>
              <a:ea typeface="Open Sans"/>
              <a:cs typeface="Open Sans"/>
              <a:sym typeface="Open Sans"/>
            </a:endParaRPr>
          </a:p>
          <a:p>
            <a:pPr indent="0" lvl="0" marL="0" rtl="0" algn="l">
              <a:lnSpc>
                <a:spcPct val="150000"/>
              </a:lnSpc>
              <a:spcBef>
                <a:spcPts val="800"/>
              </a:spcBef>
              <a:spcAft>
                <a:spcPts val="800"/>
              </a:spcAft>
              <a:buNone/>
            </a:pPr>
            <a:r>
              <a:rPr lang="en" sz="1050">
                <a:solidFill>
                  <a:srgbClr val="555555"/>
                </a:solidFill>
                <a:latin typeface="Open Sans"/>
                <a:ea typeface="Open Sans"/>
                <a:cs typeface="Open Sans"/>
                <a:sym typeface="Open Sans"/>
              </a:rPr>
              <a:t>Potential fact sheet at the end -reproducibility report</a:t>
            </a:r>
            <a:endParaRPr sz="1050">
              <a:solidFill>
                <a:srgbClr val="555555"/>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bc820d42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bc820d42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e06c8434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e06c843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you a part of it?</a:t>
            </a:r>
            <a:endParaRPr/>
          </a:p>
          <a:p>
            <a:pPr indent="-298450" lvl="0" marL="457200" rtl="0" algn="l">
              <a:spcBef>
                <a:spcPts val="0"/>
              </a:spcBef>
              <a:spcAft>
                <a:spcPts val="0"/>
              </a:spcAft>
              <a:buSzPts val="1100"/>
              <a:buChar char="-"/>
            </a:pPr>
            <a:r>
              <a:rPr lang="en"/>
              <a:t>Background on decibels/how sound works, normal levels in rural vs suburban vs city setting</a:t>
            </a:r>
            <a:endParaRPr/>
          </a:p>
          <a:p>
            <a:pPr indent="-298450" lvl="0" marL="457200" rtl="0" algn="l">
              <a:spcBef>
                <a:spcPts val="0"/>
              </a:spcBef>
              <a:spcAft>
                <a:spcPts val="0"/>
              </a:spcAft>
              <a:buSzPts val="1100"/>
              <a:buChar char="-"/>
            </a:pPr>
            <a:r>
              <a:rPr lang="en"/>
              <a:t>You are living in NYC, loudest city, here’s your participant info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1A1A1A"/>
                </a:solidFill>
                <a:highlight>
                  <a:srgbClr val="FFFFFF"/>
                </a:highlight>
                <a:latin typeface="Merriweather"/>
                <a:ea typeface="Merriweather"/>
                <a:cs typeface="Merriweather"/>
                <a:sym typeface="Merriweather"/>
              </a:rPr>
              <a:t>“The objectives of SONYC are to create technological solutions for: (1) the systematic, constant monitoring of noise pollution at city scale; (2) the accurate description of acoustic environments in terms of its composing sources; (3) broadening citizen participation in noise reporting and mitigation; and (4) enabling city agencies to take effective, information-driven action for noise mitigation.”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e06c8434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e06c8434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you a part of it?</a:t>
            </a:r>
            <a:endParaRPr/>
          </a:p>
          <a:p>
            <a:pPr indent="-298450" lvl="0" marL="457200" rtl="0" algn="l">
              <a:spcBef>
                <a:spcPts val="0"/>
              </a:spcBef>
              <a:spcAft>
                <a:spcPts val="0"/>
              </a:spcAft>
              <a:buSzPts val="1100"/>
              <a:buChar char="-"/>
            </a:pPr>
            <a:r>
              <a:rPr lang="en"/>
              <a:t>Background on decibels/how sound works, normal levels in rural vs suburban vs city setting</a:t>
            </a:r>
            <a:endParaRPr/>
          </a:p>
          <a:p>
            <a:pPr indent="-298450" lvl="0" marL="457200" rtl="0" algn="l">
              <a:spcBef>
                <a:spcPts val="0"/>
              </a:spcBef>
              <a:spcAft>
                <a:spcPts val="0"/>
              </a:spcAft>
              <a:buSzPts val="1100"/>
              <a:buChar char="-"/>
            </a:pPr>
            <a:r>
              <a:rPr lang="en"/>
              <a:t>You are living in NYC, loudest city, here’s your participant info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e06c843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e06c843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you a part of it?</a:t>
            </a:r>
            <a:endParaRPr/>
          </a:p>
          <a:p>
            <a:pPr indent="-298450" lvl="0" marL="457200" rtl="0" algn="l">
              <a:spcBef>
                <a:spcPts val="0"/>
              </a:spcBef>
              <a:spcAft>
                <a:spcPts val="0"/>
              </a:spcAft>
              <a:buSzPts val="1100"/>
              <a:buChar char="-"/>
            </a:pPr>
            <a:r>
              <a:rPr lang="en"/>
              <a:t>Background on decibels/how sound works, normal levels in rural vs suburban vs city setting</a:t>
            </a:r>
            <a:endParaRPr/>
          </a:p>
          <a:p>
            <a:pPr indent="-298450" lvl="0" marL="457200" rtl="0" algn="l">
              <a:spcBef>
                <a:spcPts val="0"/>
              </a:spcBef>
              <a:spcAft>
                <a:spcPts val="0"/>
              </a:spcAft>
              <a:buSzPts val="1100"/>
              <a:buChar char="-"/>
            </a:pPr>
            <a:r>
              <a:rPr lang="en"/>
              <a:t>You are living in NYC, loudest city, here’s your participant info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chemeClr val="accent4"/>
                </a:highlight>
              </a:rPr>
              <a:t>10 db is doubling in level***</a:t>
            </a:r>
            <a:endParaRPr>
              <a:highlight>
                <a:schemeClr val="accent4"/>
              </a:highlight>
            </a:endParaRPr>
          </a:p>
          <a:p>
            <a:pPr indent="0" lvl="0" marL="0" rtl="0" algn="l">
              <a:spcBef>
                <a:spcPts val="0"/>
              </a:spcBef>
              <a:spcAft>
                <a:spcPts val="0"/>
              </a:spcAft>
              <a:buNone/>
            </a:pPr>
            <a:r>
              <a:rPr lang="en">
                <a:highlight>
                  <a:schemeClr val="accent4"/>
                </a:highlight>
              </a:rPr>
              <a:t>3db not LOUDNESS, sound </a:t>
            </a:r>
            <a:r>
              <a:rPr lang="en">
                <a:highlight>
                  <a:schemeClr val="accent4"/>
                </a:highlight>
              </a:rPr>
              <a:t>energy</a:t>
            </a:r>
            <a:r>
              <a:rPr lang="en">
                <a:highlight>
                  <a:schemeClr val="accent4"/>
                </a:highlight>
              </a:rPr>
              <a:t> double</a:t>
            </a:r>
            <a:endParaRPr>
              <a:highlight>
                <a:schemeClr val="accent4"/>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e06c8434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e06c843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you a part of it?</a:t>
            </a:r>
            <a:endParaRPr/>
          </a:p>
          <a:p>
            <a:pPr indent="-298450" lvl="0" marL="457200" rtl="0" algn="l">
              <a:spcBef>
                <a:spcPts val="0"/>
              </a:spcBef>
              <a:spcAft>
                <a:spcPts val="0"/>
              </a:spcAft>
              <a:buSzPts val="1100"/>
              <a:buChar char="-"/>
            </a:pPr>
            <a:r>
              <a:rPr lang="en"/>
              <a:t>Background on decibels/how sound works, normal levels in rural vs suburban vs city setting</a:t>
            </a:r>
            <a:endParaRPr/>
          </a:p>
          <a:p>
            <a:pPr indent="-298450" lvl="0" marL="457200" rtl="0" algn="l">
              <a:spcBef>
                <a:spcPts val="0"/>
              </a:spcBef>
              <a:spcAft>
                <a:spcPts val="0"/>
              </a:spcAft>
              <a:buSzPts val="1100"/>
              <a:buChar char="-"/>
            </a:pPr>
            <a:r>
              <a:rPr lang="en"/>
              <a:t>You are living in NYC, loudest city, here’s your participant info</a:t>
            </a:r>
            <a:endParaRPr/>
          </a:p>
          <a:p>
            <a:pPr indent="-298450" lvl="0" marL="457200" rtl="0" algn="l">
              <a:spcBef>
                <a:spcPts val="0"/>
              </a:spcBef>
              <a:spcAft>
                <a:spcPts val="0"/>
              </a:spcAft>
              <a:buSzPts val="1100"/>
              <a:buChar char="-"/>
            </a:pPr>
            <a:r>
              <a:rPr lang="en"/>
              <a:t>https://www.nytimes.com/2007/07/22/nyregion/nyregionspecial2/22rNoise.html#:~:text=The%20average%20measurement%20in%20urban,and%20in%20rural%20areas%2C%2043.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e763b00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e763b00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e06c8434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e06c8434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you a part of it?</a:t>
            </a:r>
            <a:endParaRPr/>
          </a:p>
          <a:p>
            <a:pPr indent="-298450" lvl="0" marL="457200" rtl="0" algn="l">
              <a:spcBef>
                <a:spcPts val="0"/>
              </a:spcBef>
              <a:spcAft>
                <a:spcPts val="0"/>
              </a:spcAft>
              <a:buSzPts val="1100"/>
              <a:buChar char="-"/>
            </a:pPr>
            <a:r>
              <a:rPr lang="en"/>
              <a:t>Background on decibels/how sound works, normal levels in rural vs suburban vs city setting</a:t>
            </a:r>
            <a:endParaRPr/>
          </a:p>
          <a:p>
            <a:pPr indent="-298450" lvl="0" marL="457200" rtl="0" algn="l">
              <a:spcBef>
                <a:spcPts val="0"/>
              </a:spcBef>
              <a:spcAft>
                <a:spcPts val="0"/>
              </a:spcAft>
              <a:buSzPts val="1100"/>
              <a:buChar char="-"/>
            </a:pPr>
            <a:r>
              <a:rPr lang="en"/>
              <a:t>You are living in NYC, loudest city, here’s your participant info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bc820d42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bc820d42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763600" y="786825"/>
            <a:ext cx="3616800" cy="178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6000"/>
              <a:buNone/>
              <a:defRPr sz="6000"/>
            </a:lvl1pPr>
            <a:lvl2pPr lvl="1" rtl="0" algn="ctr">
              <a:spcBef>
                <a:spcPts val="0"/>
              </a:spcBef>
              <a:spcAft>
                <a:spcPts val="0"/>
              </a:spcAft>
              <a:buClr>
                <a:schemeClr val="accent2"/>
              </a:buClr>
              <a:buSzPts val="5200"/>
              <a:buNone/>
              <a:defRPr sz="5200">
                <a:solidFill>
                  <a:schemeClr val="accent2"/>
                </a:solidFill>
              </a:defRPr>
            </a:lvl2pPr>
            <a:lvl3pPr lvl="2" rtl="0" algn="ctr">
              <a:spcBef>
                <a:spcPts val="0"/>
              </a:spcBef>
              <a:spcAft>
                <a:spcPts val="0"/>
              </a:spcAft>
              <a:buClr>
                <a:schemeClr val="accent2"/>
              </a:buClr>
              <a:buSzPts val="5200"/>
              <a:buNone/>
              <a:defRPr sz="5200">
                <a:solidFill>
                  <a:schemeClr val="accent2"/>
                </a:solidFill>
              </a:defRPr>
            </a:lvl3pPr>
            <a:lvl4pPr lvl="3" rtl="0" algn="ctr">
              <a:spcBef>
                <a:spcPts val="0"/>
              </a:spcBef>
              <a:spcAft>
                <a:spcPts val="0"/>
              </a:spcAft>
              <a:buClr>
                <a:schemeClr val="accent2"/>
              </a:buClr>
              <a:buSzPts val="5200"/>
              <a:buNone/>
              <a:defRPr sz="5200">
                <a:solidFill>
                  <a:schemeClr val="accent2"/>
                </a:solidFill>
              </a:defRPr>
            </a:lvl4pPr>
            <a:lvl5pPr lvl="4" rtl="0" algn="ctr">
              <a:spcBef>
                <a:spcPts val="0"/>
              </a:spcBef>
              <a:spcAft>
                <a:spcPts val="0"/>
              </a:spcAft>
              <a:buClr>
                <a:schemeClr val="accent2"/>
              </a:buClr>
              <a:buSzPts val="5200"/>
              <a:buNone/>
              <a:defRPr sz="5200">
                <a:solidFill>
                  <a:schemeClr val="accent2"/>
                </a:solidFill>
              </a:defRPr>
            </a:lvl5pPr>
            <a:lvl6pPr lvl="5" rtl="0" algn="ctr">
              <a:spcBef>
                <a:spcPts val="0"/>
              </a:spcBef>
              <a:spcAft>
                <a:spcPts val="0"/>
              </a:spcAft>
              <a:buClr>
                <a:schemeClr val="accent2"/>
              </a:buClr>
              <a:buSzPts val="5200"/>
              <a:buNone/>
              <a:defRPr sz="5200">
                <a:solidFill>
                  <a:schemeClr val="accent2"/>
                </a:solidFill>
              </a:defRPr>
            </a:lvl6pPr>
            <a:lvl7pPr lvl="6" rtl="0" algn="ctr">
              <a:spcBef>
                <a:spcPts val="0"/>
              </a:spcBef>
              <a:spcAft>
                <a:spcPts val="0"/>
              </a:spcAft>
              <a:buClr>
                <a:schemeClr val="accent2"/>
              </a:buClr>
              <a:buSzPts val="5200"/>
              <a:buNone/>
              <a:defRPr sz="5200">
                <a:solidFill>
                  <a:schemeClr val="accent2"/>
                </a:solidFill>
              </a:defRPr>
            </a:lvl7pPr>
            <a:lvl8pPr lvl="7" rtl="0" algn="ctr">
              <a:spcBef>
                <a:spcPts val="0"/>
              </a:spcBef>
              <a:spcAft>
                <a:spcPts val="0"/>
              </a:spcAft>
              <a:buClr>
                <a:schemeClr val="accent2"/>
              </a:buClr>
              <a:buSzPts val="5200"/>
              <a:buNone/>
              <a:defRPr sz="5200">
                <a:solidFill>
                  <a:schemeClr val="accent2"/>
                </a:solidFill>
              </a:defRPr>
            </a:lvl8pPr>
            <a:lvl9pPr lvl="8" rtl="0" algn="ctr">
              <a:spcBef>
                <a:spcPts val="0"/>
              </a:spcBef>
              <a:spcAft>
                <a:spcPts val="0"/>
              </a:spcAft>
              <a:buClr>
                <a:schemeClr val="accent2"/>
              </a:buClr>
              <a:buSzPts val="5200"/>
              <a:buNone/>
              <a:defRPr sz="5200">
                <a:solidFill>
                  <a:schemeClr val="accent2"/>
                </a:solidFill>
              </a:defRPr>
            </a:lvl9pPr>
          </a:lstStyle>
          <a:p/>
        </p:txBody>
      </p:sp>
      <p:sp>
        <p:nvSpPr>
          <p:cNvPr id="11" name="Google Shape;11;p2"/>
          <p:cNvSpPr txBox="1"/>
          <p:nvPr>
            <p:ph idx="1" type="subTitle"/>
          </p:nvPr>
        </p:nvSpPr>
        <p:spPr>
          <a:xfrm>
            <a:off x="3507750" y="2444400"/>
            <a:ext cx="2128500" cy="71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Lato Light"/>
              <a:buNone/>
              <a:defRPr sz="1400">
                <a:solidFill>
                  <a:schemeClr val="lt1"/>
                </a:solidFill>
                <a:latin typeface="Lato Light"/>
                <a:ea typeface="Lato Light"/>
                <a:cs typeface="Lato Light"/>
                <a:sym typeface="Lato Light"/>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1"/>
          <p:cNvSpPr txBox="1"/>
          <p:nvPr>
            <p:ph type="ctrTitle"/>
          </p:nvPr>
        </p:nvSpPr>
        <p:spPr>
          <a:xfrm>
            <a:off x="713225" y="907900"/>
            <a:ext cx="3269700" cy="206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4000"/>
              <a:buNone/>
              <a:defRPr b="1" sz="4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p:txBody>
      </p:sp>
      <p:sp>
        <p:nvSpPr>
          <p:cNvPr id="52" name="Google Shape;5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2"/>
          <p:cNvSpPr txBox="1"/>
          <p:nvPr>
            <p:ph hasCustomPrompt="1" type="title"/>
          </p:nvPr>
        </p:nvSpPr>
        <p:spPr>
          <a:xfrm>
            <a:off x="2495550" y="382225"/>
            <a:ext cx="5524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2"/>
          <p:cNvSpPr txBox="1"/>
          <p:nvPr>
            <p:ph idx="1" type="body"/>
          </p:nvPr>
        </p:nvSpPr>
        <p:spPr>
          <a:xfrm>
            <a:off x="3686100" y="2428325"/>
            <a:ext cx="31434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
        <p:nvSpPr>
          <p:cNvPr id="58" name="Google Shape;5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59" name="Shape 59"/>
        <p:cNvGrpSpPr/>
        <p:nvPr/>
      </p:nvGrpSpPr>
      <p:grpSpPr>
        <a:xfrm>
          <a:off x="0" y="0"/>
          <a:ext cx="0" cy="0"/>
          <a:chOff x="0" y="0"/>
          <a:chExt cx="0" cy="0"/>
        </a:xfrm>
      </p:grpSpPr>
      <p:sp>
        <p:nvSpPr>
          <p:cNvPr id="60" name="Google Shape;60;p14"/>
          <p:cNvSpPr txBox="1"/>
          <p:nvPr>
            <p:ph type="ctrTitle"/>
          </p:nvPr>
        </p:nvSpPr>
        <p:spPr>
          <a:xfrm>
            <a:off x="2826146" y="72759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200"/>
              <a:buNone/>
              <a:defRPr b="1" sz="1700">
                <a:solidFill>
                  <a:schemeClr val="accen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61" name="Google Shape;61;p14"/>
          <p:cNvSpPr txBox="1"/>
          <p:nvPr>
            <p:ph idx="1" type="subTitle"/>
          </p:nvPr>
        </p:nvSpPr>
        <p:spPr>
          <a:xfrm>
            <a:off x="2826146" y="114264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2" name="Google Shape;62;p14"/>
          <p:cNvSpPr txBox="1"/>
          <p:nvPr>
            <p:ph idx="2" type="ctrTitle"/>
          </p:nvPr>
        </p:nvSpPr>
        <p:spPr>
          <a:xfrm>
            <a:off x="4173875" y="151818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b="1" sz="1700"/>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63" name="Google Shape;63;p14"/>
          <p:cNvSpPr txBox="1"/>
          <p:nvPr>
            <p:ph idx="3" type="subTitle"/>
          </p:nvPr>
        </p:nvSpPr>
        <p:spPr>
          <a:xfrm>
            <a:off x="4173875" y="1931338"/>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4" name="Google Shape;64;p14"/>
          <p:cNvSpPr txBox="1"/>
          <p:nvPr>
            <p:ph idx="4" type="ctrTitle"/>
          </p:nvPr>
        </p:nvSpPr>
        <p:spPr>
          <a:xfrm>
            <a:off x="5508806" y="2320842"/>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3"/>
              </a:buClr>
              <a:buSzPts val="1200"/>
              <a:buNone/>
              <a:defRPr b="1" sz="1700">
                <a:solidFill>
                  <a:schemeClr val="accent3"/>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65" name="Google Shape;65;p14"/>
          <p:cNvSpPr txBox="1"/>
          <p:nvPr>
            <p:ph idx="5" type="subTitle"/>
          </p:nvPr>
        </p:nvSpPr>
        <p:spPr>
          <a:xfrm>
            <a:off x="5508806" y="273399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6" name="Google Shape;66;p14"/>
          <p:cNvSpPr txBox="1"/>
          <p:nvPr>
            <p:ph idx="6" type="ctrTitle"/>
          </p:nvPr>
        </p:nvSpPr>
        <p:spPr>
          <a:xfrm>
            <a:off x="6673478" y="3106782"/>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1200"/>
              <a:buNone/>
              <a:defRPr b="1" sz="1700">
                <a:solidFill>
                  <a:schemeClr val="accent4"/>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67" name="Google Shape;67;p14"/>
          <p:cNvSpPr txBox="1"/>
          <p:nvPr>
            <p:ph idx="7" type="subTitle"/>
          </p:nvPr>
        </p:nvSpPr>
        <p:spPr>
          <a:xfrm>
            <a:off x="6673478" y="352183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8" name="Google Shape;68;p14"/>
          <p:cNvSpPr txBox="1"/>
          <p:nvPr>
            <p:ph idx="8"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9" name="Google Shape;69;p14"/>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1">
    <p:spTree>
      <p:nvGrpSpPr>
        <p:cNvPr id="71" name="Shape 71"/>
        <p:cNvGrpSpPr/>
        <p:nvPr/>
      </p:nvGrpSpPr>
      <p:grpSpPr>
        <a:xfrm>
          <a:off x="0" y="0"/>
          <a:ext cx="0" cy="0"/>
          <a:chOff x="0" y="0"/>
          <a:chExt cx="0" cy="0"/>
        </a:xfrm>
      </p:grpSpPr>
      <p:sp>
        <p:nvSpPr>
          <p:cNvPr id="72" name="Google Shape;72;p15"/>
          <p:cNvSpPr txBox="1"/>
          <p:nvPr>
            <p:ph type="ctrTitle"/>
          </p:nvPr>
        </p:nvSpPr>
        <p:spPr>
          <a:xfrm>
            <a:off x="4029025" y="2817450"/>
            <a:ext cx="20004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73" name="Google Shape;73;p15"/>
          <p:cNvSpPr txBox="1"/>
          <p:nvPr>
            <p:ph idx="1" type="subTitle"/>
          </p:nvPr>
        </p:nvSpPr>
        <p:spPr>
          <a:xfrm>
            <a:off x="2431950" y="1620150"/>
            <a:ext cx="5194500" cy="11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accent3"/>
                </a:solidFill>
                <a:latin typeface="Lato Light"/>
                <a:ea typeface="Lato Light"/>
                <a:cs typeface="Lato Light"/>
                <a:sym typeface="Lato Light"/>
              </a:defRPr>
            </a:lvl1pPr>
            <a:lvl2pPr lvl="1" rtl="0" algn="ctr">
              <a:lnSpc>
                <a:spcPct val="100000"/>
              </a:lnSpc>
              <a:spcBef>
                <a:spcPts val="1600"/>
              </a:spcBef>
              <a:spcAft>
                <a:spcPts val="0"/>
              </a:spcAft>
              <a:buNone/>
              <a:defRPr sz="2000">
                <a:solidFill>
                  <a:schemeClr val="accent3"/>
                </a:solidFill>
              </a:defRPr>
            </a:lvl2pPr>
            <a:lvl3pPr lvl="2" rtl="0" algn="ctr">
              <a:lnSpc>
                <a:spcPct val="100000"/>
              </a:lnSpc>
              <a:spcBef>
                <a:spcPts val="1600"/>
              </a:spcBef>
              <a:spcAft>
                <a:spcPts val="0"/>
              </a:spcAft>
              <a:buNone/>
              <a:defRPr sz="2000">
                <a:solidFill>
                  <a:schemeClr val="accent3"/>
                </a:solidFill>
              </a:defRPr>
            </a:lvl3pPr>
            <a:lvl4pPr lvl="3" rtl="0" algn="ctr">
              <a:lnSpc>
                <a:spcPct val="100000"/>
              </a:lnSpc>
              <a:spcBef>
                <a:spcPts val="1600"/>
              </a:spcBef>
              <a:spcAft>
                <a:spcPts val="0"/>
              </a:spcAft>
              <a:buNone/>
              <a:defRPr sz="2000">
                <a:solidFill>
                  <a:schemeClr val="accent3"/>
                </a:solidFill>
              </a:defRPr>
            </a:lvl4pPr>
            <a:lvl5pPr lvl="4" rtl="0" algn="ctr">
              <a:lnSpc>
                <a:spcPct val="100000"/>
              </a:lnSpc>
              <a:spcBef>
                <a:spcPts val="1600"/>
              </a:spcBef>
              <a:spcAft>
                <a:spcPts val="0"/>
              </a:spcAft>
              <a:buNone/>
              <a:defRPr sz="2000">
                <a:solidFill>
                  <a:schemeClr val="accent3"/>
                </a:solidFill>
              </a:defRPr>
            </a:lvl5pPr>
            <a:lvl6pPr lvl="5" rtl="0" algn="ctr">
              <a:lnSpc>
                <a:spcPct val="100000"/>
              </a:lnSpc>
              <a:spcBef>
                <a:spcPts val="1600"/>
              </a:spcBef>
              <a:spcAft>
                <a:spcPts val="0"/>
              </a:spcAft>
              <a:buNone/>
              <a:defRPr sz="2000">
                <a:solidFill>
                  <a:schemeClr val="accent3"/>
                </a:solidFill>
              </a:defRPr>
            </a:lvl6pPr>
            <a:lvl7pPr lvl="6" rtl="0" algn="ctr">
              <a:lnSpc>
                <a:spcPct val="100000"/>
              </a:lnSpc>
              <a:spcBef>
                <a:spcPts val="1600"/>
              </a:spcBef>
              <a:spcAft>
                <a:spcPts val="0"/>
              </a:spcAft>
              <a:buNone/>
              <a:defRPr sz="2000">
                <a:solidFill>
                  <a:schemeClr val="accent3"/>
                </a:solidFill>
              </a:defRPr>
            </a:lvl7pPr>
            <a:lvl8pPr lvl="7" rtl="0" algn="ctr">
              <a:lnSpc>
                <a:spcPct val="100000"/>
              </a:lnSpc>
              <a:spcBef>
                <a:spcPts val="1600"/>
              </a:spcBef>
              <a:spcAft>
                <a:spcPts val="0"/>
              </a:spcAft>
              <a:buNone/>
              <a:defRPr sz="2000">
                <a:solidFill>
                  <a:schemeClr val="accent3"/>
                </a:solidFill>
              </a:defRPr>
            </a:lvl8pPr>
            <a:lvl9pPr lvl="8" rtl="0" algn="ctr">
              <a:lnSpc>
                <a:spcPct val="100000"/>
              </a:lnSpc>
              <a:spcBef>
                <a:spcPts val="1600"/>
              </a:spcBef>
              <a:spcAft>
                <a:spcPts val="1600"/>
              </a:spcAft>
              <a:buNone/>
              <a:defRPr sz="2000">
                <a:solidFill>
                  <a:schemeClr val="accent3"/>
                </a:solidFill>
              </a:defRPr>
            </a:lvl9pPr>
          </a:lstStyle>
          <a:p/>
        </p:txBody>
      </p:sp>
      <p:pic>
        <p:nvPicPr>
          <p:cNvPr id="74" name="Google Shape;74;p15"/>
          <p:cNvPicPr preferRelativeResize="0"/>
          <p:nvPr/>
        </p:nvPicPr>
        <p:blipFill>
          <a:blip r:embed="rId2">
            <a:alphaModFix/>
          </a:blip>
          <a:stretch>
            <a:fillRect/>
          </a:stretch>
        </p:blipFill>
        <p:spPr>
          <a:xfrm>
            <a:off x="901725" y="2404525"/>
            <a:ext cx="4521050" cy="3562351"/>
          </a:xfrm>
          <a:prstGeom prst="rect">
            <a:avLst/>
          </a:prstGeom>
          <a:noFill/>
          <a:ln>
            <a:noFill/>
          </a:ln>
        </p:spPr>
      </p:pic>
      <p:sp>
        <p:nvSpPr>
          <p:cNvPr id="75" name="Google Shape;7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76" name="Shape 76"/>
        <p:cNvGrpSpPr/>
        <p:nvPr/>
      </p:nvGrpSpPr>
      <p:grpSpPr>
        <a:xfrm>
          <a:off x="0" y="0"/>
          <a:ext cx="0" cy="0"/>
          <a:chOff x="0" y="0"/>
          <a:chExt cx="0" cy="0"/>
        </a:xfrm>
      </p:grpSpPr>
      <p:sp>
        <p:nvSpPr>
          <p:cNvPr id="77" name="Google Shape;77;p16"/>
          <p:cNvSpPr txBox="1"/>
          <p:nvPr>
            <p:ph idx="1" type="subTitle"/>
          </p:nvPr>
        </p:nvSpPr>
        <p:spPr>
          <a:xfrm>
            <a:off x="1563588" y="2726803"/>
            <a:ext cx="1865400" cy="93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2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78" name="Google Shape;78;p16"/>
          <p:cNvSpPr txBox="1"/>
          <p:nvPr>
            <p:ph idx="2" type="subTitle"/>
          </p:nvPr>
        </p:nvSpPr>
        <p:spPr>
          <a:xfrm>
            <a:off x="5691637" y="2726800"/>
            <a:ext cx="1865400" cy="9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9" name="Google Shape;79;p16"/>
          <p:cNvSpPr txBox="1"/>
          <p:nvPr>
            <p:ph idx="3" type="subTitle"/>
          </p:nvPr>
        </p:nvSpPr>
        <p:spPr>
          <a:xfrm>
            <a:off x="4083983" y="1055475"/>
            <a:ext cx="1865400" cy="9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0" name="Google Shape;80;p16"/>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1" name="Google Shape;81;p16"/>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83" name="Shape 83"/>
        <p:cNvGrpSpPr/>
        <p:nvPr/>
      </p:nvGrpSpPr>
      <p:grpSpPr>
        <a:xfrm>
          <a:off x="0" y="0"/>
          <a:ext cx="0" cy="0"/>
          <a:chOff x="0" y="0"/>
          <a:chExt cx="0" cy="0"/>
        </a:xfrm>
      </p:grpSpPr>
      <p:sp>
        <p:nvSpPr>
          <p:cNvPr id="84" name="Google Shape;84;p17"/>
          <p:cNvSpPr txBox="1"/>
          <p:nvPr>
            <p:ph type="ctrTitle"/>
          </p:nvPr>
        </p:nvSpPr>
        <p:spPr>
          <a:xfrm>
            <a:off x="720000" y="377975"/>
            <a:ext cx="12492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85" name="Google Shape;85;p17"/>
          <p:cNvSpPr txBox="1"/>
          <p:nvPr>
            <p:ph idx="2" type="title"/>
          </p:nvPr>
        </p:nvSpPr>
        <p:spPr>
          <a:xfrm>
            <a:off x="2344950" y="12009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400"/>
              <a:buNone/>
              <a:defRPr b="1" sz="1700">
                <a:solidFill>
                  <a:schemeClr val="accent4"/>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86" name="Google Shape;86;p17"/>
          <p:cNvSpPr txBox="1"/>
          <p:nvPr>
            <p:ph idx="1" type="subTitle"/>
          </p:nvPr>
        </p:nvSpPr>
        <p:spPr>
          <a:xfrm>
            <a:off x="1705475" y="14386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 name="Google Shape;87;p17"/>
          <p:cNvSpPr txBox="1"/>
          <p:nvPr>
            <p:ph idx="3" type="title"/>
          </p:nvPr>
        </p:nvSpPr>
        <p:spPr>
          <a:xfrm>
            <a:off x="2344950" y="20391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1400"/>
              <a:buNone/>
              <a:defRPr b="1" sz="1700">
                <a:solidFill>
                  <a:schemeClr val="accent3"/>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88" name="Google Shape;88;p17"/>
          <p:cNvSpPr txBox="1"/>
          <p:nvPr>
            <p:ph idx="4" type="subTitle"/>
          </p:nvPr>
        </p:nvSpPr>
        <p:spPr>
          <a:xfrm>
            <a:off x="1705617" y="22768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9" name="Google Shape;89;p17"/>
          <p:cNvSpPr txBox="1"/>
          <p:nvPr>
            <p:ph idx="5" type="title"/>
          </p:nvPr>
        </p:nvSpPr>
        <p:spPr>
          <a:xfrm>
            <a:off x="2344950" y="28773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b="1" sz="1700">
                <a:solidFill>
                  <a:schemeClr val="accent1"/>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90" name="Google Shape;90;p17"/>
          <p:cNvSpPr txBox="1"/>
          <p:nvPr>
            <p:ph idx="6" type="subTitle"/>
          </p:nvPr>
        </p:nvSpPr>
        <p:spPr>
          <a:xfrm>
            <a:off x="1705617" y="31150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17"/>
          <p:cNvSpPr txBox="1"/>
          <p:nvPr>
            <p:ph idx="7" type="title"/>
          </p:nvPr>
        </p:nvSpPr>
        <p:spPr>
          <a:xfrm>
            <a:off x="2344950" y="37155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b="1" sz="1700">
                <a:solidFill>
                  <a:srgbClr val="335F72"/>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92" name="Google Shape;92;p17"/>
          <p:cNvSpPr txBox="1"/>
          <p:nvPr>
            <p:ph idx="8" type="subTitle"/>
          </p:nvPr>
        </p:nvSpPr>
        <p:spPr>
          <a:xfrm>
            <a:off x="1705617" y="39532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 name="Google Shape;93;p17"/>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95" name="Shape 95"/>
        <p:cNvGrpSpPr/>
        <p:nvPr/>
      </p:nvGrpSpPr>
      <p:grpSpPr>
        <a:xfrm>
          <a:off x="0" y="0"/>
          <a:ext cx="0" cy="0"/>
          <a:chOff x="0" y="0"/>
          <a:chExt cx="0" cy="0"/>
        </a:xfrm>
      </p:grpSpPr>
      <p:sp>
        <p:nvSpPr>
          <p:cNvPr id="96" name="Google Shape;96;p18"/>
          <p:cNvSpPr txBox="1"/>
          <p:nvPr>
            <p:ph type="ctrTitle"/>
          </p:nvPr>
        </p:nvSpPr>
        <p:spPr>
          <a:xfrm>
            <a:off x="2638350" y="771524"/>
            <a:ext cx="3867300" cy="82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800"/>
              <a:buNone/>
              <a:defRPr sz="3500">
                <a:solidFill>
                  <a:schemeClr val="accent1"/>
                </a:solidFill>
              </a:defRPr>
            </a:lvl1pPr>
            <a:lvl2pPr lvl="1" rtl="0" algn="ctr">
              <a:spcBef>
                <a:spcPts val="0"/>
              </a:spcBef>
              <a:spcAft>
                <a:spcPts val="0"/>
              </a:spcAft>
              <a:buClr>
                <a:schemeClr val="lt1"/>
              </a:buClr>
              <a:buSzPts val="1600"/>
              <a:buNone/>
              <a:defRPr sz="1600">
                <a:solidFill>
                  <a:schemeClr val="lt1"/>
                </a:solidFill>
              </a:defRPr>
            </a:lvl2pPr>
            <a:lvl3pPr lvl="2" rtl="0" algn="ctr">
              <a:spcBef>
                <a:spcPts val="0"/>
              </a:spcBef>
              <a:spcAft>
                <a:spcPts val="0"/>
              </a:spcAft>
              <a:buClr>
                <a:schemeClr val="lt1"/>
              </a:buClr>
              <a:buSzPts val="1600"/>
              <a:buNone/>
              <a:defRPr sz="1600">
                <a:solidFill>
                  <a:schemeClr val="lt1"/>
                </a:solidFill>
              </a:defRPr>
            </a:lvl3pPr>
            <a:lvl4pPr lvl="3" rtl="0" algn="ctr">
              <a:spcBef>
                <a:spcPts val="0"/>
              </a:spcBef>
              <a:spcAft>
                <a:spcPts val="0"/>
              </a:spcAft>
              <a:buClr>
                <a:schemeClr val="lt1"/>
              </a:buClr>
              <a:buSzPts val="1600"/>
              <a:buNone/>
              <a:defRPr sz="1600">
                <a:solidFill>
                  <a:schemeClr val="lt1"/>
                </a:solidFill>
              </a:defRPr>
            </a:lvl4pPr>
            <a:lvl5pPr lvl="4" rtl="0" algn="ctr">
              <a:spcBef>
                <a:spcPts val="0"/>
              </a:spcBef>
              <a:spcAft>
                <a:spcPts val="0"/>
              </a:spcAft>
              <a:buClr>
                <a:schemeClr val="lt1"/>
              </a:buClr>
              <a:buSzPts val="1600"/>
              <a:buNone/>
              <a:defRPr sz="1600">
                <a:solidFill>
                  <a:schemeClr val="lt1"/>
                </a:solidFill>
              </a:defRPr>
            </a:lvl5pPr>
            <a:lvl6pPr lvl="5" rtl="0" algn="ctr">
              <a:spcBef>
                <a:spcPts val="0"/>
              </a:spcBef>
              <a:spcAft>
                <a:spcPts val="0"/>
              </a:spcAft>
              <a:buClr>
                <a:schemeClr val="lt1"/>
              </a:buClr>
              <a:buSzPts val="1600"/>
              <a:buNone/>
              <a:defRPr sz="1600">
                <a:solidFill>
                  <a:schemeClr val="lt1"/>
                </a:solidFill>
              </a:defRPr>
            </a:lvl6pPr>
            <a:lvl7pPr lvl="6" rtl="0" algn="ctr">
              <a:spcBef>
                <a:spcPts val="0"/>
              </a:spcBef>
              <a:spcAft>
                <a:spcPts val="0"/>
              </a:spcAft>
              <a:buClr>
                <a:schemeClr val="lt1"/>
              </a:buClr>
              <a:buSzPts val="1600"/>
              <a:buNone/>
              <a:defRPr sz="1600">
                <a:solidFill>
                  <a:schemeClr val="lt1"/>
                </a:solidFill>
              </a:defRPr>
            </a:lvl7pPr>
            <a:lvl8pPr lvl="7" rtl="0" algn="ctr">
              <a:spcBef>
                <a:spcPts val="0"/>
              </a:spcBef>
              <a:spcAft>
                <a:spcPts val="0"/>
              </a:spcAft>
              <a:buClr>
                <a:schemeClr val="lt1"/>
              </a:buClr>
              <a:buSzPts val="1600"/>
              <a:buNone/>
              <a:defRPr sz="1600">
                <a:solidFill>
                  <a:schemeClr val="lt1"/>
                </a:solidFill>
              </a:defRPr>
            </a:lvl8pPr>
            <a:lvl9pPr lvl="8" rtl="0" algn="ctr">
              <a:spcBef>
                <a:spcPts val="0"/>
              </a:spcBef>
              <a:spcAft>
                <a:spcPts val="0"/>
              </a:spcAft>
              <a:buClr>
                <a:schemeClr val="lt1"/>
              </a:buClr>
              <a:buSzPts val="1600"/>
              <a:buNone/>
              <a:defRPr sz="1600">
                <a:solidFill>
                  <a:schemeClr val="lt1"/>
                </a:solidFill>
              </a:defRPr>
            </a:lvl9pPr>
          </a:lstStyle>
          <a:p/>
        </p:txBody>
      </p:sp>
      <p:sp>
        <p:nvSpPr>
          <p:cNvPr id="97" name="Google Shape;97;p18"/>
          <p:cNvSpPr txBox="1"/>
          <p:nvPr>
            <p:ph idx="1" type="subTitle"/>
          </p:nvPr>
        </p:nvSpPr>
        <p:spPr>
          <a:xfrm>
            <a:off x="3031200" y="1552225"/>
            <a:ext cx="30816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8" name="Google Shape;98;p18"/>
          <p:cNvSpPr txBox="1"/>
          <p:nvPr/>
        </p:nvSpPr>
        <p:spPr>
          <a:xfrm>
            <a:off x="3323100" y="4876075"/>
            <a:ext cx="5820900" cy="303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800">
                <a:solidFill>
                  <a:schemeClr val="lt1"/>
                </a:solidFill>
                <a:latin typeface="Lato Light"/>
                <a:ea typeface="Lato Light"/>
                <a:cs typeface="Lato Light"/>
                <a:sym typeface="Lato Light"/>
              </a:rPr>
              <a:t>CREDITS: This presentation template was created by </a:t>
            </a:r>
            <a:r>
              <a:rPr b="1" lang="en" sz="800">
                <a:solidFill>
                  <a:schemeClr val="accent4"/>
                </a:solidFill>
                <a:uFill>
                  <a:noFill/>
                </a:uFill>
                <a:latin typeface="Lato"/>
                <a:ea typeface="Lato"/>
                <a:cs typeface="Lato"/>
                <a:sym typeface="Lato"/>
                <a:hlinkClick r:id="rId2">
                  <a:extLst>
                    <a:ext uri="{A12FA001-AC4F-418D-AE19-62706E023703}">
                      <ahyp:hlinkClr val="tx"/>
                    </a:ext>
                  </a:extLst>
                </a:hlinkClick>
              </a:rPr>
              <a:t>Slidesgo</a:t>
            </a:r>
            <a:r>
              <a:rPr lang="en" sz="800">
                <a:solidFill>
                  <a:schemeClr val="lt1"/>
                </a:solidFill>
                <a:latin typeface="Lato Light"/>
                <a:ea typeface="Lato Light"/>
                <a:cs typeface="Lato Light"/>
                <a:sym typeface="Lato Light"/>
              </a:rPr>
              <a:t>, including icons by </a:t>
            </a:r>
            <a:r>
              <a:rPr b="1" lang="en" sz="800">
                <a:solidFill>
                  <a:schemeClr val="accent4"/>
                </a:solidFill>
                <a:uFill>
                  <a:noFill/>
                </a:uFill>
                <a:latin typeface="Lato"/>
                <a:ea typeface="Lato"/>
                <a:cs typeface="Lato"/>
                <a:sym typeface="Lato"/>
                <a:hlinkClick r:id="rId3">
                  <a:extLst>
                    <a:ext uri="{A12FA001-AC4F-418D-AE19-62706E023703}">
                      <ahyp:hlinkClr val="tx"/>
                    </a:ext>
                  </a:extLst>
                </a:hlinkClick>
              </a:rPr>
              <a:t>Flaticon</a:t>
            </a:r>
            <a:r>
              <a:rPr lang="en" sz="800">
                <a:solidFill>
                  <a:schemeClr val="lt1"/>
                </a:solidFill>
                <a:latin typeface="Lato Light"/>
                <a:ea typeface="Lato Light"/>
                <a:cs typeface="Lato Light"/>
                <a:sym typeface="Lato Light"/>
              </a:rPr>
              <a:t>, and infographics &amp; images by </a:t>
            </a:r>
            <a:r>
              <a:rPr b="1" lang="en" sz="800">
                <a:solidFill>
                  <a:schemeClr val="accent4"/>
                </a:solidFill>
                <a:uFill>
                  <a:noFill/>
                </a:uFill>
                <a:latin typeface="Lato"/>
                <a:ea typeface="Lato"/>
                <a:cs typeface="Lato"/>
                <a:sym typeface="Lato"/>
                <a:hlinkClick r:id="rId4">
                  <a:extLst>
                    <a:ext uri="{A12FA001-AC4F-418D-AE19-62706E023703}">
                      <ahyp:hlinkClr val="tx"/>
                    </a:ext>
                  </a:extLst>
                </a:hlinkClick>
              </a:rPr>
              <a:t>Freepik</a:t>
            </a:r>
            <a:endParaRPr b="1" sz="800">
              <a:solidFill>
                <a:schemeClr val="accent4"/>
              </a:solidFill>
              <a:latin typeface="Lato"/>
              <a:ea typeface="Lato"/>
              <a:cs typeface="Lato"/>
              <a:sym typeface="Lato"/>
            </a:endParaRPr>
          </a:p>
        </p:txBody>
      </p:sp>
      <p:sp>
        <p:nvSpPr>
          <p:cNvPr id="99" name="Google Shape;9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57525" y="1331550"/>
            <a:ext cx="4457700" cy="60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None/>
              <a:defRPr sz="3000">
                <a:solidFill>
                  <a:schemeClr val="accent1"/>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5" name="Google Shape;15;p3"/>
          <p:cNvSpPr txBox="1"/>
          <p:nvPr>
            <p:ph idx="1" type="subTitle"/>
          </p:nvPr>
        </p:nvSpPr>
        <p:spPr>
          <a:xfrm>
            <a:off x="1857525" y="2010075"/>
            <a:ext cx="2628900" cy="7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 name="Google Shape;1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7" name="Shape 17"/>
        <p:cNvGrpSpPr/>
        <p:nvPr/>
      </p:nvGrpSpPr>
      <p:grpSpPr>
        <a:xfrm>
          <a:off x="0" y="0"/>
          <a:ext cx="0" cy="0"/>
          <a:chOff x="0" y="0"/>
          <a:chExt cx="0" cy="0"/>
        </a:xfrm>
      </p:grpSpPr>
      <p:sp>
        <p:nvSpPr>
          <p:cNvPr id="18" name="Google Shape;18;p4"/>
          <p:cNvSpPr txBox="1"/>
          <p:nvPr>
            <p:ph type="title"/>
          </p:nvPr>
        </p:nvSpPr>
        <p:spPr>
          <a:xfrm>
            <a:off x="126325" y="59300"/>
            <a:ext cx="5421600" cy="60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None/>
              <a:defRPr sz="3000">
                <a:solidFill>
                  <a:schemeClr val="accent1"/>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9" name="Google Shape;19;p4"/>
          <p:cNvSpPr txBox="1"/>
          <p:nvPr>
            <p:ph idx="1" type="subTitle"/>
          </p:nvPr>
        </p:nvSpPr>
        <p:spPr>
          <a:xfrm>
            <a:off x="126325" y="714600"/>
            <a:ext cx="8785200" cy="9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 name="Google Shape;20;p4"/>
          <p:cNvSpPr/>
          <p:nvPr>
            <p:ph idx="2" type="pic"/>
          </p:nvPr>
        </p:nvSpPr>
        <p:spPr>
          <a:xfrm>
            <a:off x="0" y="1790300"/>
            <a:ext cx="9144000" cy="3353100"/>
          </a:xfrm>
          <a:prstGeom prst="rect">
            <a:avLst/>
          </a:prstGeom>
          <a:noFill/>
          <a:ln>
            <a:noFill/>
          </a:ln>
        </p:spPr>
      </p:sp>
      <p:sp>
        <p:nvSpPr>
          <p:cNvPr id="21" name="Google Shape;2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ctrTitle"/>
          </p:nvPr>
        </p:nvSpPr>
        <p:spPr>
          <a:xfrm>
            <a:off x="0" y="377975"/>
            <a:ext cx="2057400" cy="946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400"/>
              <a:buNone/>
              <a:defRPr sz="1400">
                <a:solidFill>
                  <a:schemeClr val="lt1"/>
                </a:solidFill>
              </a:defRPr>
            </a:lvl1pPr>
            <a:lvl2pPr lvl="1" rtl="0" algn="r">
              <a:spcBef>
                <a:spcPts val="0"/>
              </a:spcBef>
              <a:spcAft>
                <a:spcPts val="0"/>
              </a:spcAft>
              <a:buClr>
                <a:schemeClr val="lt1"/>
              </a:buClr>
              <a:buSzPts val="1400"/>
              <a:buNone/>
              <a:defRPr sz="1400">
                <a:solidFill>
                  <a:schemeClr val="lt1"/>
                </a:solidFill>
              </a:defRPr>
            </a:lvl2pPr>
            <a:lvl3pPr lvl="2" rtl="0" algn="r">
              <a:spcBef>
                <a:spcPts val="0"/>
              </a:spcBef>
              <a:spcAft>
                <a:spcPts val="0"/>
              </a:spcAft>
              <a:buClr>
                <a:schemeClr val="lt1"/>
              </a:buClr>
              <a:buSzPts val="1400"/>
              <a:buNone/>
              <a:defRPr sz="1400">
                <a:solidFill>
                  <a:schemeClr val="lt1"/>
                </a:solidFill>
              </a:defRPr>
            </a:lvl3pPr>
            <a:lvl4pPr lvl="3" rtl="0" algn="r">
              <a:spcBef>
                <a:spcPts val="0"/>
              </a:spcBef>
              <a:spcAft>
                <a:spcPts val="0"/>
              </a:spcAft>
              <a:buClr>
                <a:schemeClr val="lt1"/>
              </a:buClr>
              <a:buSzPts val="1400"/>
              <a:buNone/>
              <a:defRPr sz="1400">
                <a:solidFill>
                  <a:schemeClr val="lt1"/>
                </a:solidFill>
              </a:defRPr>
            </a:lvl4pPr>
            <a:lvl5pPr lvl="4" rtl="0" algn="r">
              <a:spcBef>
                <a:spcPts val="0"/>
              </a:spcBef>
              <a:spcAft>
                <a:spcPts val="0"/>
              </a:spcAft>
              <a:buClr>
                <a:schemeClr val="lt1"/>
              </a:buClr>
              <a:buSzPts val="1400"/>
              <a:buNone/>
              <a:defRPr sz="1400">
                <a:solidFill>
                  <a:schemeClr val="lt1"/>
                </a:solidFill>
              </a:defRPr>
            </a:lvl5pPr>
            <a:lvl6pPr lvl="5" rtl="0" algn="r">
              <a:spcBef>
                <a:spcPts val="0"/>
              </a:spcBef>
              <a:spcAft>
                <a:spcPts val="0"/>
              </a:spcAft>
              <a:buClr>
                <a:schemeClr val="lt1"/>
              </a:buClr>
              <a:buSzPts val="1400"/>
              <a:buNone/>
              <a:defRPr sz="1400">
                <a:solidFill>
                  <a:schemeClr val="lt1"/>
                </a:solidFill>
              </a:defRPr>
            </a:lvl6pPr>
            <a:lvl7pPr lvl="6" rtl="0" algn="r">
              <a:spcBef>
                <a:spcPts val="0"/>
              </a:spcBef>
              <a:spcAft>
                <a:spcPts val="0"/>
              </a:spcAft>
              <a:buClr>
                <a:schemeClr val="lt1"/>
              </a:buClr>
              <a:buSzPts val="1400"/>
              <a:buNone/>
              <a:defRPr sz="1400">
                <a:solidFill>
                  <a:schemeClr val="lt1"/>
                </a:solidFill>
              </a:defRPr>
            </a:lvl7pPr>
            <a:lvl8pPr lvl="7" rtl="0" algn="r">
              <a:spcBef>
                <a:spcPts val="0"/>
              </a:spcBef>
              <a:spcAft>
                <a:spcPts val="0"/>
              </a:spcAft>
              <a:buClr>
                <a:schemeClr val="lt1"/>
              </a:buClr>
              <a:buSzPts val="1400"/>
              <a:buNone/>
              <a:defRPr sz="1400">
                <a:solidFill>
                  <a:schemeClr val="lt1"/>
                </a:solidFill>
              </a:defRPr>
            </a:lvl8pPr>
            <a:lvl9pPr lvl="8" rtl="0" algn="r">
              <a:spcBef>
                <a:spcPts val="0"/>
              </a:spcBef>
              <a:spcAft>
                <a:spcPts val="0"/>
              </a:spcAft>
              <a:buClr>
                <a:schemeClr val="lt1"/>
              </a:buClr>
              <a:buSzPts val="1400"/>
              <a:buNone/>
              <a:defRPr sz="1400">
                <a:solidFill>
                  <a:schemeClr val="lt1"/>
                </a:solidFill>
              </a:defRPr>
            </a:lvl9pPr>
          </a:lstStyle>
          <a:p/>
        </p:txBody>
      </p:sp>
      <p:sp>
        <p:nvSpPr>
          <p:cNvPr id="25" name="Google Shape;25;p5"/>
          <p:cNvSpPr txBox="1"/>
          <p:nvPr>
            <p:ph idx="1" type="body"/>
          </p:nvPr>
        </p:nvSpPr>
        <p:spPr>
          <a:xfrm>
            <a:off x="718250" y="1412700"/>
            <a:ext cx="7720800" cy="319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AutoNum type="arabicPeriod"/>
              <a:defRPr sz="1100"/>
            </a:lvl1pPr>
            <a:lvl2pPr indent="-317500" lvl="1" marL="914400" rtl="0">
              <a:spcBef>
                <a:spcPts val="1600"/>
              </a:spcBef>
              <a:spcAft>
                <a:spcPts val="0"/>
              </a:spcAft>
              <a:buClr>
                <a:schemeClr val="accent1"/>
              </a:buClr>
              <a:buSzPts val="1400"/>
              <a:buChar char="●"/>
              <a:defRPr sz="1100"/>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26" name="Google Shape;2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type="ctrTitle"/>
          </p:nvPr>
        </p:nvSpPr>
        <p:spPr>
          <a:xfrm>
            <a:off x="-7500" y="644663"/>
            <a:ext cx="4567800" cy="94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a:solidFill>
                  <a:schemeClr val="accent1"/>
                </a:solidFill>
              </a:defRPr>
            </a:lvl1pPr>
            <a:lvl2pPr lvl="1" rtl="0" algn="r">
              <a:spcBef>
                <a:spcPts val="0"/>
              </a:spcBef>
              <a:spcAft>
                <a:spcPts val="0"/>
              </a:spcAft>
              <a:buClr>
                <a:schemeClr val="lt1"/>
              </a:buClr>
              <a:buSzPts val="2400"/>
              <a:buNone/>
              <a:defRPr sz="2400">
                <a:solidFill>
                  <a:schemeClr val="lt1"/>
                </a:solidFill>
              </a:defRPr>
            </a:lvl2pPr>
            <a:lvl3pPr lvl="2" rtl="0" algn="r">
              <a:spcBef>
                <a:spcPts val="0"/>
              </a:spcBef>
              <a:spcAft>
                <a:spcPts val="0"/>
              </a:spcAft>
              <a:buClr>
                <a:schemeClr val="lt1"/>
              </a:buClr>
              <a:buSzPts val="2400"/>
              <a:buNone/>
              <a:defRPr sz="2400">
                <a:solidFill>
                  <a:schemeClr val="lt1"/>
                </a:solidFill>
              </a:defRPr>
            </a:lvl3pPr>
            <a:lvl4pPr lvl="3" rtl="0" algn="r">
              <a:spcBef>
                <a:spcPts val="0"/>
              </a:spcBef>
              <a:spcAft>
                <a:spcPts val="0"/>
              </a:spcAft>
              <a:buClr>
                <a:schemeClr val="lt1"/>
              </a:buClr>
              <a:buSzPts val="2400"/>
              <a:buNone/>
              <a:defRPr sz="2400">
                <a:solidFill>
                  <a:schemeClr val="lt1"/>
                </a:solidFill>
              </a:defRPr>
            </a:lvl4pPr>
            <a:lvl5pPr lvl="4" rtl="0" algn="r">
              <a:spcBef>
                <a:spcPts val="0"/>
              </a:spcBef>
              <a:spcAft>
                <a:spcPts val="0"/>
              </a:spcAft>
              <a:buClr>
                <a:schemeClr val="lt1"/>
              </a:buClr>
              <a:buSzPts val="2400"/>
              <a:buNone/>
              <a:defRPr sz="2400">
                <a:solidFill>
                  <a:schemeClr val="lt1"/>
                </a:solidFill>
              </a:defRPr>
            </a:lvl5pPr>
            <a:lvl6pPr lvl="5" rtl="0" algn="r">
              <a:spcBef>
                <a:spcPts val="0"/>
              </a:spcBef>
              <a:spcAft>
                <a:spcPts val="0"/>
              </a:spcAft>
              <a:buClr>
                <a:schemeClr val="lt1"/>
              </a:buClr>
              <a:buSzPts val="2400"/>
              <a:buNone/>
              <a:defRPr sz="2400">
                <a:solidFill>
                  <a:schemeClr val="lt1"/>
                </a:solidFill>
              </a:defRPr>
            </a:lvl6pPr>
            <a:lvl7pPr lvl="6" rtl="0" algn="r">
              <a:spcBef>
                <a:spcPts val="0"/>
              </a:spcBef>
              <a:spcAft>
                <a:spcPts val="0"/>
              </a:spcAft>
              <a:buClr>
                <a:schemeClr val="lt1"/>
              </a:buClr>
              <a:buSzPts val="2400"/>
              <a:buNone/>
              <a:defRPr sz="2400">
                <a:solidFill>
                  <a:schemeClr val="lt1"/>
                </a:solidFill>
              </a:defRPr>
            </a:lvl7pPr>
            <a:lvl8pPr lvl="7" rtl="0" algn="r">
              <a:spcBef>
                <a:spcPts val="0"/>
              </a:spcBef>
              <a:spcAft>
                <a:spcPts val="0"/>
              </a:spcAft>
              <a:buClr>
                <a:schemeClr val="lt1"/>
              </a:buClr>
              <a:buSzPts val="2400"/>
              <a:buNone/>
              <a:defRPr sz="2400">
                <a:solidFill>
                  <a:schemeClr val="lt1"/>
                </a:solidFill>
              </a:defRPr>
            </a:lvl8pPr>
            <a:lvl9pPr lvl="8" rtl="0" algn="r">
              <a:spcBef>
                <a:spcPts val="0"/>
              </a:spcBef>
              <a:spcAft>
                <a:spcPts val="0"/>
              </a:spcAft>
              <a:buClr>
                <a:schemeClr val="lt1"/>
              </a:buClr>
              <a:buSzPts val="2400"/>
              <a:buNone/>
              <a:defRPr sz="2400">
                <a:solidFill>
                  <a:schemeClr val="lt1"/>
                </a:solidFill>
              </a:defRPr>
            </a:lvl9pPr>
          </a:lstStyle>
          <a:p/>
        </p:txBody>
      </p:sp>
      <p:sp>
        <p:nvSpPr>
          <p:cNvPr id="29" name="Google Shape;29;p6"/>
          <p:cNvSpPr txBox="1"/>
          <p:nvPr>
            <p:ph idx="1" type="subTitle"/>
          </p:nvPr>
        </p:nvSpPr>
        <p:spPr>
          <a:xfrm>
            <a:off x="877800" y="1499300"/>
            <a:ext cx="27972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0" name="Google Shape;30;p6"/>
          <p:cNvSpPr txBox="1"/>
          <p:nvPr>
            <p:ph idx="2" type="subTitle"/>
          </p:nvPr>
        </p:nvSpPr>
        <p:spPr>
          <a:xfrm>
            <a:off x="5455475" y="1499300"/>
            <a:ext cx="27972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 name="Google Shape;31;p6"/>
          <p:cNvSpPr txBox="1"/>
          <p:nvPr>
            <p:ph idx="3" type="ctrTitle"/>
          </p:nvPr>
        </p:nvSpPr>
        <p:spPr>
          <a:xfrm>
            <a:off x="4560425" y="644663"/>
            <a:ext cx="4587300" cy="94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2400"/>
              <a:buNone/>
              <a:defRPr>
                <a:solidFill>
                  <a:schemeClr val="accent4"/>
                </a:solidFill>
              </a:defRPr>
            </a:lvl1pPr>
            <a:lvl2pPr lvl="1" rtl="0" algn="r">
              <a:spcBef>
                <a:spcPts val="0"/>
              </a:spcBef>
              <a:spcAft>
                <a:spcPts val="0"/>
              </a:spcAft>
              <a:buClr>
                <a:schemeClr val="lt1"/>
              </a:buClr>
              <a:buSzPts val="2400"/>
              <a:buNone/>
              <a:defRPr sz="2400">
                <a:solidFill>
                  <a:schemeClr val="lt1"/>
                </a:solidFill>
              </a:defRPr>
            </a:lvl2pPr>
            <a:lvl3pPr lvl="2" rtl="0" algn="r">
              <a:spcBef>
                <a:spcPts val="0"/>
              </a:spcBef>
              <a:spcAft>
                <a:spcPts val="0"/>
              </a:spcAft>
              <a:buClr>
                <a:schemeClr val="lt1"/>
              </a:buClr>
              <a:buSzPts val="2400"/>
              <a:buNone/>
              <a:defRPr sz="2400">
                <a:solidFill>
                  <a:schemeClr val="lt1"/>
                </a:solidFill>
              </a:defRPr>
            </a:lvl3pPr>
            <a:lvl4pPr lvl="3" rtl="0" algn="r">
              <a:spcBef>
                <a:spcPts val="0"/>
              </a:spcBef>
              <a:spcAft>
                <a:spcPts val="0"/>
              </a:spcAft>
              <a:buClr>
                <a:schemeClr val="lt1"/>
              </a:buClr>
              <a:buSzPts val="2400"/>
              <a:buNone/>
              <a:defRPr sz="2400">
                <a:solidFill>
                  <a:schemeClr val="lt1"/>
                </a:solidFill>
              </a:defRPr>
            </a:lvl4pPr>
            <a:lvl5pPr lvl="4" rtl="0" algn="r">
              <a:spcBef>
                <a:spcPts val="0"/>
              </a:spcBef>
              <a:spcAft>
                <a:spcPts val="0"/>
              </a:spcAft>
              <a:buClr>
                <a:schemeClr val="lt1"/>
              </a:buClr>
              <a:buSzPts val="2400"/>
              <a:buNone/>
              <a:defRPr sz="2400">
                <a:solidFill>
                  <a:schemeClr val="lt1"/>
                </a:solidFill>
              </a:defRPr>
            </a:lvl5pPr>
            <a:lvl6pPr lvl="5" rtl="0" algn="r">
              <a:spcBef>
                <a:spcPts val="0"/>
              </a:spcBef>
              <a:spcAft>
                <a:spcPts val="0"/>
              </a:spcAft>
              <a:buClr>
                <a:schemeClr val="lt1"/>
              </a:buClr>
              <a:buSzPts val="2400"/>
              <a:buNone/>
              <a:defRPr sz="2400">
                <a:solidFill>
                  <a:schemeClr val="lt1"/>
                </a:solidFill>
              </a:defRPr>
            </a:lvl6pPr>
            <a:lvl7pPr lvl="6" rtl="0" algn="r">
              <a:spcBef>
                <a:spcPts val="0"/>
              </a:spcBef>
              <a:spcAft>
                <a:spcPts val="0"/>
              </a:spcAft>
              <a:buClr>
                <a:schemeClr val="lt1"/>
              </a:buClr>
              <a:buSzPts val="2400"/>
              <a:buNone/>
              <a:defRPr sz="2400">
                <a:solidFill>
                  <a:schemeClr val="lt1"/>
                </a:solidFill>
              </a:defRPr>
            </a:lvl7pPr>
            <a:lvl8pPr lvl="7" rtl="0" algn="r">
              <a:spcBef>
                <a:spcPts val="0"/>
              </a:spcBef>
              <a:spcAft>
                <a:spcPts val="0"/>
              </a:spcAft>
              <a:buClr>
                <a:schemeClr val="lt1"/>
              </a:buClr>
              <a:buSzPts val="2400"/>
              <a:buNone/>
              <a:defRPr sz="2400">
                <a:solidFill>
                  <a:schemeClr val="lt1"/>
                </a:solidFill>
              </a:defRPr>
            </a:lvl8pPr>
            <a:lvl9pPr lvl="8" rtl="0" algn="r">
              <a:spcBef>
                <a:spcPts val="0"/>
              </a:spcBef>
              <a:spcAft>
                <a:spcPts val="0"/>
              </a:spcAft>
              <a:buClr>
                <a:schemeClr val="lt1"/>
              </a:buClr>
              <a:buSzPts val="2400"/>
              <a:buNone/>
              <a:defRPr sz="2400">
                <a:solidFill>
                  <a:schemeClr val="lt1"/>
                </a:solidFill>
              </a:defRPr>
            </a:lvl9pPr>
          </a:lstStyle>
          <a:p/>
        </p:txBody>
      </p:sp>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6"/>
        </a:solidFill>
      </p:bgPr>
    </p:bg>
    <p:spTree>
      <p:nvGrpSpPr>
        <p:cNvPr id="33" name="Shape 33"/>
        <p:cNvGrpSpPr/>
        <p:nvPr/>
      </p:nvGrpSpPr>
      <p:grpSpPr>
        <a:xfrm>
          <a:off x="0" y="0"/>
          <a:ext cx="0" cy="0"/>
          <a:chOff x="0" y="0"/>
          <a:chExt cx="0" cy="0"/>
        </a:xfrm>
      </p:grpSpPr>
      <p:sp>
        <p:nvSpPr>
          <p:cNvPr id="34" name="Google Shape;34;p7"/>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5" name="Google Shape;35;p7"/>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8"/>
          <p:cNvSpPr txBox="1"/>
          <p:nvPr>
            <p:ph idx="1" type="subTitle"/>
          </p:nvPr>
        </p:nvSpPr>
        <p:spPr>
          <a:xfrm>
            <a:off x="2828850" y="2085625"/>
            <a:ext cx="3029100" cy="14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 name="Google Shape;39;p8"/>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0" name="Google Shape;40;p8"/>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9"/>
          <p:cNvSpPr txBox="1"/>
          <p:nvPr>
            <p:ph type="ctrTitle"/>
          </p:nvPr>
        </p:nvSpPr>
        <p:spPr>
          <a:xfrm>
            <a:off x="804750" y="679625"/>
            <a:ext cx="3834000" cy="206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6000">
                <a:solidFill>
                  <a:schemeClr val="lt2"/>
                </a:solidFill>
              </a:defRPr>
            </a:lvl1pPr>
            <a:lvl2pPr lvl="1" rtl="0" algn="ctr">
              <a:spcBef>
                <a:spcPts val="0"/>
              </a:spcBef>
              <a:spcAft>
                <a:spcPts val="0"/>
              </a:spcAft>
              <a:buClr>
                <a:schemeClr val="lt2"/>
              </a:buClr>
              <a:buSzPts val="5200"/>
              <a:buNone/>
              <a:defRPr sz="5200">
                <a:solidFill>
                  <a:schemeClr val="lt2"/>
                </a:solidFill>
              </a:defRPr>
            </a:lvl2pPr>
            <a:lvl3pPr lvl="2" rtl="0" algn="ctr">
              <a:spcBef>
                <a:spcPts val="0"/>
              </a:spcBef>
              <a:spcAft>
                <a:spcPts val="0"/>
              </a:spcAft>
              <a:buClr>
                <a:schemeClr val="lt2"/>
              </a:buClr>
              <a:buSzPts val="5200"/>
              <a:buNone/>
              <a:defRPr sz="5200">
                <a:solidFill>
                  <a:schemeClr val="lt2"/>
                </a:solidFill>
              </a:defRPr>
            </a:lvl3pPr>
            <a:lvl4pPr lvl="3" rtl="0" algn="ctr">
              <a:spcBef>
                <a:spcPts val="0"/>
              </a:spcBef>
              <a:spcAft>
                <a:spcPts val="0"/>
              </a:spcAft>
              <a:buClr>
                <a:schemeClr val="lt2"/>
              </a:buClr>
              <a:buSzPts val="5200"/>
              <a:buNone/>
              <a:defRPr sz="5200">
                <a:solidFill>
                  <a:schemeClr val="lt2"/>
                </a:solidFill>
              </a:defRPr>
            </a:lvl4pPr>
            <a:lvl5pPr lvl="4" rtl="0" algn="ctr">
              <a:spcBef>
                <a:spcPts val="0"/>
              </a:spcBef>
              <a:spcAft>
                <a:spcPts val="0"/>
              </a:spcAft>
              <a:buClr>
                <a:schemeClr val="lt2"/>
              </a:buClr>
              <a:buSzPts val="5200"/>
              <a:buNone/>
              <a:defRPr sz="5200">
                <a:solidFill>
                  <a:schemeClr val="lt2"/>
                </a:solidFill>
              </a:defRPr>
            </a:lvl5pPr>
            <a:lvl6pPr lvl="5" rtl="0" algn="ctr">
              <a:spcBef>
                <a:spcPts val="0"/>
              </a:spcBef>
              <a:spcAft>
                <a:spcPts val="0"/>
              </a:spcAft>
              <a:buClr>
                <a:schemeClr val="lt2"/>
              </a:buClr>
              <a:buSzPts val="5200"/>
              <a:buNone/>
              <a:defRPr sz="5200">
                <a:solidFill>
                  <a:schemeClr val="lt2"/>
                </a:solidFill>
              </a:defRPr>
            </a:lvl6pPr>
            <a:lvl7pPr lvl="6" rtl="0" algn="ctr">
              <a:spcBef>
                <a:spcPts val="0"/>
              </a:spcBef>
              <a:spcAft>
                <a:spcPts val="0"/>
              </a:spcAft>
              <a:buClr>
                <a:schemeClr val="lt2"/>
              </a:buClr>
              <a:buSzPts val="5200"/>
              <a:buNone/>
              <a:defRPr sz="5200">
                <a:solidFill>
                  <a:schemeClr val="lt2"/>
                </a:solidFill>
              </a:defRPr>
            </a:lvl7pPr>
            <a:lvl8pPr lvl="7" rtl="0" algn="ctr">
              <a:spcBef>
                <a:spcPts val="0"/>
              </a:spcBef>
              <a:spcAft>
                <a:spcPts val="0"/>
              </a:spcAft>
              <a:buClr>
                <a:schemeClr val="lt2"/>
              </a:buClr>
              <a:buSzPts val="5200"/>
              <a:buNone/>
              <a:defRPr sz="5200">
                <a:solidFill>
                  <a:schemeClr val="lt2"/>
                </a:solidFill>
              </a:defRPr>
            </a:lvl8pPr>
            <a:lvl9pPr lvl="8" rtl="0" algn="ctr">
              <a:spcBef>
                <a:spcPts val="0"/>
              </a:spcBef>
              <a:spcAft>
                <a:spcPts val="0"/>
              </a:spcAft>
              <a:buClr>
                <a:schemeClr val="lt2"/>
              </a:buClr>
              <a:buSzPts val="5200"/>
              <a:buNone/>
              <a:defRPr sz="5200">
                <a:solidFill>
                  <a:schemeClr val="lt2"/>
                </a:solidFill>
              </a:defRPr>
            </a:lvl9pPr>
          </a:lstStyle>
          <a:p/>
        </p:txBody>
      </p:sp>
      <p:sp>
        <p:nvSpPr>
          <p:cNvPr id="44" name="Google Shape;4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txBox="1"/>
          <p:nvPr>
            <p:ph idx="1" type="subTitle"/>
          </p:nvPr>
        </p:nvSpPr>
        <p:spPr>
          <a:xfrm>
            <a:off x="1409700" y="2076450"/>
            <a:ext cx="2984100" cy="164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47" name="Google Shape;47;p10"/>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49" name="Google Shape;49;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Unica One"/>
              <a:buNone/>
              <a:defRPr sz="2800">
                <a:solidFill>
                  <a:schemeClr val="accent2"/>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Lato Light"/>
              <a:buChar char="●"/>
              <a:defRPr sz="1800">
                <a:solidFill>
                  <a:schemeClr val="lt1"/>
                </a:solidFill>
                <a:latin typeface="Lato Light"/>
                <a:ea typeface="Lato Light"/>
                <a:cs typeface="Lato Light"/>
                <a:sym typeface="Lato Light"/>
              </a:defRPr>
            </a:lvl1pPr>
            <a:lvl2pPr indent="-317500" lvl="1" marL="9144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2pPr>
            <a:lvl3pPr indent="-317500" lvl="2" marL="13716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3pPr>
            <a:lvl4pPr indent="-317500" lvl="3" marL="18288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4pPr>
            <a:lvl5pPr indent="-317500" lvl="4" marL="22860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5pPr>
            <a:lvl6pPr indent="-317500" lvl="5" marL="27432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6pPr>
            <a:lvl7pPr indent="-317500" lvl="6" marL="32004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7pPr>
            <a:lvl8pPr indent="-317500" lvl="7" marL="36576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8pPr>
            <a:lvl9pPr indent="-317500" lvl="8" marL="4114800">
              <a:lnSpc>
                <a:spcPct val="115000"/>
              </a:lnSpc>
              <a:spcBef>
                <a:spcPts val="1600"/>
              </a:spcBef>
              <a:spcAft>
                <a:spcPts val="1600"/>
              </a:spcAft>
              <a:buClr>
                <a:schemeClr val="lt1"/>
              </a:buClr>
              <a:buSzPts val="1400"/>
              <a:buFont typeface="Lato Light"/>
              <a:buChar char="■"/>
              <a:defRPr>
                <a:solidFill>
                  <a:schemeClr val="lt1"/>
                </a:solidFill>
                <a:latin typeface="Lato Light"/>
                <a:ea typeface="Lato Light"/>
                <a:cs typeface="Lato Light"/>
                <a:sym typeface="Lato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Lato Light"/>
                <a:ea typeface="Lato Light"/>
                <a:cs typeface="Lato Light"/>
                <a:sym typeface="Lato Light"/>
              </a:defRPr>
            </a:lvl1pPr>
            <a:lvl2pPr lvl="1" algn="r">
              <a:buNone/>
              <a:defRPr sz="1300">
                <a:solidFill>
                  <a:schemeClr val="lt1"/>
                </a:solidFill>
                <a:latin typeface="Lato Light"/>
                <a:ea typeface="Lato Light"/>
                <a:cs typeface="Lato Light"/>
                <a:sym typeface="Lato Light"/>
              </a:defRPr>
            </a:lvl2pPr>
            <a:lvl3pPr lvl="2" algn="r">
              <a:buNone/>
              <a:defRPr sz="1300">
                <a:solidFill>
                  <a:schemeClr val="lt1"/>
                </a:solidFill>
                <a:latin typeface="Lato Light"/>
                <a:ea typeface="Lato Light"/>
                <a:cs typeface="Lato Light"/>
                <a:sym typeface="Lato Light"/>
              </a:defRPr>
            </a:lvl3pPr>
            <a:lvl4pPr lvl="3" algn="r">
              <a:buNone/>
              <a:defRPr sz="1300">
                <a:solidFill>
                  <a:schemeClr val="lt1"/>
                </a:solidFill>
                <a:latin typeface="Lato Light"/>
                <a:ea typeface="Lato Light"/>
                <a:cs typeface="Lato Light"/>
                <a:sym typeface="Lato Light"/>
              </a:defRPr>
            </a:lvl4pPr>
            <a:lvl5pPr lvl="4" algn="r">
              <a:buNone/>
              <a:defRPr sz="1300">
                <a:solidFill>
                  <a:schemeClr val="lt1"/>
                </a:solidFill>
                <a:latin typeface="Lato Light"/>
                <a:ea typeface="Lato Light"/>
                <a:cs typeface="Lato Light"/>
                <a:sym typeface="Lato Light"/>
              </a:defRPr>
            </a:lvl5pPr>
            <a:lvl6pPr lvl="5" algn="r">
              <a:buNone/>
              <a:defRPr sz="1300">
                <a:solidFill>
                  <a:schemeClr val="lt1"/>
                </a:solidFill>
                <a:latin typeface="Lato Light"/>
                <a:ea typeface="Lato Light"/>
                <a:cs typeface="Lato Light"/>
                <a:sym typeface="Lato Light"/>
              </a:defRPr>
            </a:lvl6pPr>
            <a:lvl7pPr lvl="6" algn="r">
              <a:buNone/>
              <a:defRPr sz="1300">
                <a:solidFill>
                  <a:schemeClr val="lt1"/>
                </a:solidFill>
                <a:latin typeface="Lato Light"/>
                <a:ea typeface="Lato Light"/>
                <a:cs typeface="Lato Light"/>
                <a:sym typeface="Lato Light"/>
              </a:defRPr>
            </a:lvl7pPr>
            <a:lvl8pPr lvl="7" algn="r">
              <a:buNone/>
              <a:defRPr sz="1300">
                <a:solidFill>
                  <a:schemeClr val="lt1"/>
                </a:solidFill>
                <a:latin typeface="Lato Light"/>
                <a:ea typeface="Lato Light"/>
                <a:cs typeface="Lato Light"/>
                <a:sym typeface="Lato Light"/>
              </a:defRPr>
            </a:lvl8pPr>
            <a:lvl9pPr lvl="8" algn="r">
              <a:buNone/>
              <a:defRPr sz="1300">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3523700" y="729927"/>
            <a:ext cx="2523101" cy="2523101"/>
          </a:xfrm>
          <a:prstGeom prst="rect">
            <a:avLst/>
          </a:prstGeom>
          <a:noFill/>
          <a:ln>
            <a:noFill/>
          </a:ln>
        </p:spPr>
      </p:pic>
      <p:sp>
        <p:nvSpPr>
          <p:cNvPr id="105" name="Google Shape;105;p19"/>
          <p:cNvSpPr txBox="1"/>
          <p:nvPr>
            <p:ph idx="1" type="subTitle"/>
          </p:nvPr>
        </p:nvSpPr>
        <p:spPr>
          <a:xfrm>
            <a:off x="2700850" y="2457150"/>
            <a:ext cx="3696300" cy="60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Summary of sensor data </a:t>
            </a:r>
            <a:endParaRPr sz="1600">
              <a:solidFill>
                <a:schemeClr val="dk1"/>
              </a:solidFill>
            </a:endParaRPr>
          </a:p>
          <a:p>
            <a:pPr indent="0" lvl="0" marL="0" rtl="0" algn="ctr">
              <a:spcBef>
                <a:spcPts val="0"/>
              </a:spcBef>
              <a:spcAft>
                <a:spcPts val="0"/>
              </a:spcAft>
              <a:buNone/>
            </a:pPr>
            <a:r>
              <a:rPr lang="en" sz="1600">
                <a:solidFill>
                  <a:schemeClr val="dk1"/>
                </a:solidFill>
              </a:rPr>
              <a:t>(Report Date) .</a:t>
            </a:r>
            <a:endParaRPr sz="1600">
              <a:solidFill>
                <a:schemeClr val="dk1"/>
              </a:solidFill>
            </a:endParaRPr>
          </a:p>
        </p:txBody>
      </p:sp>
      <p:grpSp>
        <p:nvGrpSpPr>
          <p:cNvPr id="106" name="Google Shape;106;p19"/>
          <p:cNvGrpSpPr/>
          <p:nvPr/>
        </p:nvGrpSpPr>
        <p:grpSpPr>
          <a:xfrm>
            <a:off x="0" y="12"/>
            <a:ext cx="9144000" cy="5143492"/>
            <a:chOff x="0" y="12"/>
            <a:chExt cx="9144000" cy="5143492"/>
          </a:xfrm>
        </p:grpSpPr>
        <p:pic>
          <p:nvPicPr>
            <p:cNvPr id="107" name="Google Shape;107;p19"/>
            <p:cNvPicPr preferRelativeResize="0"/>
            <p:nvPr/>
          </p:nvPicPr>
          <p:blipFill rotWithShape="1">
            <a:blip r:embed="rId4">
              <a:alphaModFix amt="60000"/>
            </a:blip>
            <a:srcRect b="0" l="0" r="0" t="0"/>
            <a:stretch/>
          </p:blipFill>
          <p:spPr>
            <a:xfrm>
              <a:off x="0" y="12"/>
              <a:ext cx="9144000" cy="5143492"/>
            </a:xfrm>
            <a:prstGeom prst="rect">
              <a:avLst/>
            </a:prstGeom>
            <a:noFill/>
            <a:ln>
              <a:noFill/>
            </a:ln>
          </p:spPr>
        </p:pic>
        <p:sp>
          <p:nvSpPr>
            <p:cNvPr id="108" name="Google Shape;108;p19"/>
            <p:cNvSpPr/>
            <p:nvPr/>
          </p:nvSpPr>
          <p:spPr>
            <a:xfrm>
              <a:off x="7296800" y="1419850"/>
              <a:ext cx="357300" cy="69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126325" y="59300"/>
            <a:ext cx="80940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lata"/>
                <a:ea typeface="Alata"/>
                <a:cs typeface="Alata"/>
                <a:sym typeface="Alata"/>
              </a:rPr>
              <a:t>Sound Levels over your entire deployment</a:t>
            </a:r>
            <a:endParaRPr>
              <a:latin typeface="Alata"/>
              <a:ea typeface="Alata"/>
              <a:cs typeface="Alata"/>
              <a:sym typeface="Alata"/>
            </a:endParaRPr>
          </a:p>
        </p:txBody>
      </p:sp>
      <p:sp>
        <p:nvSpPr>
          <p:cNvPr id="218" name="Google Shape;218;p28"/>
          <p:cNvSpPr txBox="1"/>
          <p:nvPr>
            <p:ph idx="1" type="subTitle"/>
          </p:nvPr>
        </p:nvSpPr>
        <p:spPr>
          <a:xfrm>
            <a:off x="126325" y="714600"/>
            <a:ext cx="8785200" cy="92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Time series plot over entire time of deployment</a:t>
            </a:r>
            <a:endParaRPr/>
          </a:p>
        </p:txBody>
      </p:sp>
      <p:sp>
        <p:nvSpPr>
          <p:cNvPr id="219" name="Google Shape;21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8"/>
          <p:cNvSpPr/>
          <p:nvPr>
            <p:ph idx="2" type="pic"/>
          </p:nvPr>
        </p:nvSpPr>
        <p:spPr>
          <a:xfrm>
            <a:off x="0" y="1292750"/>
            <a:ext cx="9144000" cy="3850800"/>
          </a:xfrm>
          <a:prstGeom prst="rect">
            <a:avLst/>
          </a:prstGeom>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28200" y="1542200"/>
            <a:ext cx="44577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lata"/>
                <a:ea typeface="Alata"/>
                <a:cs typeface="Alata"/>
                <a:sym typeface="Alata"/>
              </a:rPr>
              <a:t>Heatmaps</a:t>
            </a:r>
            <a:endParaRPr sz="4000">
              <a:latin typeface="Alata"/>
              <a:ea typeface="Alata"/>
              <a:cs typeface="Alata"/>
              <a:sym typeface="Alata"/>
            </a:endParaRPr>
          </a:p>
        </p:txBody>
      </p:sp>
      <p:sp>
        <p:nvSpPr>
          <p:cNvPr id="226" name="Google Shape;226;p29"/>
          <p:cNvSpPr txBox="1"/>
          <p:nvPr>
            <p:ph idx="1" type="subTitle"/>
          </p:nvPr>
        </p:nvSpPr>
        <p:spPr>
          <a:xfrm>
            <a:off x="308750" y="2219400"/>
            <a:ext cx="4015500" cy="70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How does noise compare over time?</a:t>
            </a:r>
            <a:endParaRPr i="1" sz="1200"/>
          </a:p>
        </p:txBody>
      </p:sp>
      <p:sp>
        <p:nvSpPr>
          <p:cNvPr id="227" name="Google Shape;22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0"/>
          <p:cNvPicPr preferRelativeResize="0"/>
          <p:nvPr/>
        </p:nvPicPr>
        <p:blipFill rotWithShape="1">
          <a:blip r:embed="rId3">
            <a:alphaModFix/>
          </a:blip>
          <a:srcRect b="0" l="0" r="0" t="2978"/>
          <a:stretch/>
        </p:blipFill>
        <p:spPr>
          <a:xfrm>
            <a:off x="61375" y="517175"/>
            <a:ext cx="8495401" cy="4575725"/>
          </a:xfrm>
          <a:prstGeom prst="rect">
            <a:avLst/>
          </a:prstGeom>
          <a:noFill/>
          <a:ln>
            <a:noFill/>
          </a:ln>
        </p:spPr>
      </p:pic>
      <p:sp>
        <p:nvSpPr>
          <p:cNvPr id="233" name="Google Shape;23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0"/>
          <p:cNvSpPr txBox="1"/>
          <p:nvPr/>
        </p:nvSpPr>
        <p:spPr>
          <a:xfrm>
            <a:off x="61375" y="101075"/>
            <a:ext cx="892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Alata"/>
                <a:ea typeface="Alata"/>
                <a:cs typeface="Alata"/>
                <a:sym typeface="Alata"/>
              </a:rPr>
              <a:t>Your average week:</a:t>
            </a:r>
            <a:r>
              <a:rPr lang="en" sz="1300">
                <a:solidFill>
                  <a:schemeClr val="lt1"/>
                </a:solidFill>
                <a:latin typeface="Alata"/>
                <a:ea typeface="Alata"/>
                <a:cs typeface="Alata"/>
                <a:sym typeface="Alata"/>
              </a:rPr>
              <a:t> How loud is it at each time of day?</a:t>
            </a:r>
            <a:endParaRPr sz="1300">
              <a:solidFill>
                <a:schemeClr val="lt1"/>
              </a:solidFill>
              <a:latin typeface="Alata"/>
              <a:ea typeface="Alata"/>
              <a:cs typeface="Alata"/>
              <a:sym typeface="Alat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31"/>
          <p:cNvPicPr preferRelativeResize="0"/>
          <p:nvPr/>
        </p:nvPicPr>
        <p:blipFill>
          <a:blip r:embed="rId3">
            <a:alphaModFix/>
          </a:blip>
          <a:stretch>
            <a:fillRect/>
          </a:stretch>
        </p:blipFill>
        <p:spPr>
          <a:xfrm>
            <a:off x="324400" y="546700"/>
            <a:ext cx="8232387" cy="4445050"/>
          </a:xfrm>
          <a:prstGeom prst="rect">
            <a:avLst/>
          </a:prstGeom>
          <a:noFill/>
          <a:ln>
            <a:noFill/>
          </a:ln>
        </p:spPr>
      </p:pic>
      <p:sp>
        <p:nvSpPr>
          <p:cNvPr id="241" name="Google Shape;241;p31"/>
          <p:cNvSpPr txBox="1"/>
          <p:nvPr/>
        </p:nvSpPr>
        <p:spPr>
          <a:xfrm>
            <a:off x="61375" y="101075"/>
            <a:ext cx="892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Alata"/>
                <a:ea typeface="Alata"/>
                <a:cs typeface="Alata"/>
                <a:sym typeface="Alata"/>
              </a:rPr>
              <a:t>Average Weekdays vs Weekends</a:t>
            </a:r>
            <a:r>
              <a:rPr b="1" lang="en" sz="1300">
                <a:solidFill>
                  <a:schemeClr val="lt1"/>
                </a:solidFill>
                <a:latin typeface="Alata"/>
                <a:ea typeface="Alata"/>
                <a:cs typeface="Alata"/>
                <a:sym typeface="Alata"/>
              </a:rPr>
              <a:t>:</a:t>
            </a:r>
            <a:r>
              <a:rPr lang="en" sz="1300">
                <a:solidFill>
                  <a:schemeClr val="lt1"/>
                </a:solidFill>
                <a:latin typeface="Alata"/>
                <a:ea typeface="Alata"/>
                <a:cs typeface="Alata"/>
                <a:sym typeface="Alata"/>
              </a:rPr>
              <a:t> How loud is it at each time of day?</a:t>
            </a:r>
            <a:endParaRPr sz="1300">
              <a:solidFill>
                <a:schemeClr val="lt1"/>
              </a:solidFill>
              <a:latin typeface="Alata"/>
              <a:ea typeface="Alata"/>
              <a:cs typeface="Alata"/>
              <a:sym typeface="Alat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2"/>
          <p:cNvPicPr preferRelativeResize="0"/>
          <p:nvPr/>
        </p:nvPicPr>
        <p:blipFill>
          <a:blip r:embed="rId3">
            <a:alphaModFix/>
          </a:blip>
          <a:stretch>
            <a:fillRect/>
          </a:stretch>
        </p:blipFill>
        <p:spPr>
          <a:xfrm>
            <a:off x="9200401" y="4200950"/>
            <a:ext cx="978575" cy="548899"/>
          </a:xfrm>
          <a:prstGeom prst="rect">
            <a:avLst/>
          </a:prstGeom>
          <a:noFill/>
          <a:ln>
            <a:noFill/>
          </a:ln>
        </p:spPr>
      </p:pic>
      <p:sp>
        <p:nvSpPr>
          <p:cNvPr id="247" name="Google Shape;24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2"/>
          <p:cNvSpPr txBox="1"/>
          <p:nvPr/>
        </p:nvSpPr>
        <p:spPr>
          <a:xfrm>
            <a:off x="760075" y="76200"/>
            <a:ext cx="754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Alata"/>
                <a:ea typeface="Alata"/>
                <a:cs typeface="Alata"/>
                <a:sym typeface="Alata"/>
              </a:rPr>
              <a:t>Week by Week</a:t>
            </a:r>
            <a:r>
              <a:rPr b="1" lang="en" sz="1300">
                <a:solidFill>
                  <a:schemeClr val="lt1"/>
                </a:solidFill>
                <a:latin typeface="Alata"/>
                <a:ea typeface="Alata"/>
                <a:cs typeface="Alata"/>
                <a:sym typeface="Alata"/>
              </a:rPr>
              <a:t>:</a:t>
            </a:r>
            <a:r>
              <a:rPr lang="en" sz="1300">
                <a:solidFill>
                  <a:schemeClr val="lt1"/>
                </a:solidFill>
                <a:latin typeface="Alata"/>
                <a:ea typeface="Alata"/>
                <a:cs typeface="Alata"/>
                <a:sym typeface="Alata"/>
              </a:rPr>
              <a:t> How loud was each day?</a:t>
            </a:r>
            <a:endParaRPr sz="1300">
              <a:solidFill>
                <a:schemeClr val="lt1"/>
              </a:solidFill>
              <a:latin typeface="Alata"/>
              <a:ea typeface="Alata"/>
              <a:cs typeface="Alata"/>
              <a:sym typeface="Alata"/>
            </a:endParaRPr>
          </a:p>
        </p:txBody>
      </p:sp>
      <p:pic>
        <p:nvPicPr>
          <p:cNvPr id="249" name="Google Shape;249;p32"/>
          <p:cNvPicPr preferRelativeResize="0"/>
          <p:nvPr/>
        </p:nvPicPr>
        <p:blipFill rotWithShape="1">
          <a:blip r:embed="rId4">
            <a:alphaModFix/>
          </a:blip>
          <a:srcRect b="0" l="0" r="0" t="3651"/>
          <a:stretch/>
        </p:blipFill>
        <p:spPr>
          <a:xfrm>
            <a:off x="143000" y="366725"/>
            <a:ext cx="8759349" cy="4739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3"/>
          <p:cNvPicPr preferRelativeResize="0"/>
          <p:nvPr/>
        </p:nvPicPr>
        <p:blipFill rotWithShape="1">
          <a:blip r:embed="rId3">
            <a:alphaModFix/>
          </a:blip>
          <a:srcRect b="0" l="0" r="0" t="3353"/>
          <a:stretch/>
        </p:blipFill>
        <p:spPr>
          <a:xfrm>
            <a:off x="153000" y="391775"/>
            <a:ext cx="8470026" cy="4591600"/>
          </a:xfrm>
          <a:prstGeom prst="rect">
            <a:avLst/>
          </a:prstGeom>
          <a:noFill/>
          <a:ln>
            <a:noFill/>
          </a:ln>
        </p:spPr>
      </p:pic>
      <p:sp>
        <p:nvSpPr>
          <p:cNvPr id="255" name="Google Shape;25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3"/>
          <p:cNvSpPr txBox="1"/>
          <p:nvPr/>
        </p:nvSpPr>
        <p:spPr>
          <a:xfrm>
            <a:off x="98950" y="76200"/>
            <a:ext cx="8845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Alata"/>
                <a:ea typeface="Alata"/>
                <a:cs typeface="Alata"/>
                <a:sym typeface="Alata"/>
              </a:rPr>
              <a:t>Difference to Average</a:t>
            </a:r>
            <a:r>
              <a:rPr b="1" lang="en" sz="1300">
                <a:solidFill>
                  <a:schemeClr val="lt1"/>
                </a:solidFill>
                <a:latin typeface="Alata"/>
                <a:ea typeface="Alata"/>
                <a:cs typeface="Alata"/>
                <a:sym typeface="Alata"/>
              </a:rPr>
              <a:t>:</a:t>
            </a:r>
            <a:r>
              <a:rPr lang="en" sz="1300">
                <a:solidFill>
                  <a:schemeClr val="lt1"/>
                </a:solidFill>
                <a:latin typeface="Alata"/>
                <a:ea typeface="Alata"/>
                <a:cs typeface="Alata"/>
                <a:sym typeface="Alata"/>
              </a:rPr>
              <a:t> When was my SPL higher or lower than average?</a:t>
            </a:r>
            <a:endParaRPr sz="1300">
              <a:solidFill>
                <a:schemeClr val="lt1"/>
              </a:solidFill>
              <a:latin typeface="Alata"/>
              <a:ea typeface="Alata"/>
              <a:cs typeface="Alata"/>
              <a:sym typeface="Alata"/>
            </a:endParaRPr>
          </a:p>
        </p:txBody>
      </p:sp>
      <p:sp>
        <p:nvSpPr>
          <p:cNvPr id="257" name="Google Shape;257;p33"/>
          <p:cNvSpPr txBox="1"/>
          <p:nvPr/>
        </p:nvSpPr>
        <p:spPr>
          <a:xfrm>
            <a:off x="0" y="4899875"/>
            <a:ext cx="747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Lato Light"/>
                <a:ea typeface="Lato Light"/>
                <a:cs typeface="Lato Light"/>
                <a:sym typeface="Lato Light"/>
              </a:rPr>
              <a:t>The difference is calculated by subtracting the average for that time and day of week.</a:t>
            </a:r>
            <a:endParaRPr i="1" sz="900">
              <a:latin typeface="Lato Light"/>
              <a:ea typeface="Lato Light"/>
              <a:cs typeface="Lato Light"/>
              <a:sym typeface="La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34"/>
          <p:cNvPicPr preferRelativeResize="0"/>
          <p:nvPr/>
        </p:nvPicPr>
        <p:blipFill>
          <a:blip r:embed="rId3">
            <a:alphaModFix/>
          </a:blip>
          <a:stretch>
            <a:fillRect/>
          </a:stretch>
        </p:blipFill>
        <p:spPr>
          <a:xfrm>
            <a:off x="2832836" y="589900"/>
            <a:ext cx="3478325" cy="4361499"/>
          </a:xfrm>
          <a:prstGeom prst="rect">
            <a:avLst/>
          </a:prstGeom>
          <a:noFill/>
          <a:ln>
            <a:noFill/>
          </a:ln>
        </p:spPr>
      </p:pic>
      <p:sp>
        <p:nvSpPr>
          <p:cNvPr id="264" name="Google Shape;264;p34"/>
          <p:cNvSpPr txBox="1"/>
          <p:nvPr/>
        </p:nvSpPr>
        <p:spPr>
          <a:xfrm>
            <a:off x="61375" y="101075"/>
            <a:ext cx="892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Alata"/>
                <a:ea typeface="Alata"/>
                <a:cs typeface="Alata"/>
                <a:sym typeface="Alata"/>
              </a:rPr>
              <a:t>Average Wee</a:t>
            </a:r>
            <a:r>
              <a:rPr b="1" lang="en" sz="1300">
                <a:solidFill>
                  <a:schemeClr val="lt1"/>
                </a:solidFill>
                <a:latin typeface="Alata"/>
                <a:ea typeface="Alata"/>
                <a:cs typeface="Alata"/>
                <a:sym typeface="Alata"/>
              </a:rPr>
              <a:t>k:</a:t>
            </a:r>
            <a:r>
              <a:rPr lang="en" sz="1300">
                <a:solidFill>
                  <a:schemeClr val="lt1"/>
                </a:solidFill>
                <a:latin typeface="Alata"/>
                <a:ea typeface="Alata"/>
                <a:cs typeface="Alata"/>
                <a:sym typeface="Alata"/>
              </a:rPr>
              <a:t> What’s the spread of noise on a given day</a:t>
            </a:r>
            <a:r>
              <a:rPr lang="en" sz="1300">
                <a:solidFill>
                  <a:schemeClr val="lt1"/>
                </a:solidFill>
                <a:latin typeface="Alata"/>
                <a:ea typeface="Alata"/>
                <a:cs typeface="Alata"/>
                <a:sym typeface="Alata"/>
              </a:rPr>
              <a:t>?</a:t>
            </a:r>
            <a:endParaRPr sz="1300">
              <a:solidFill>
                <a:schemeClr val="lt1"/>
              </a:solidFill>
              <a:latin typeface="Alata"/>
              <a:ea typeface="Alata"/>
              <a:cs typeface="Alata"/>
              <a:sym typeface="Alat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35"/>
          <p:cNvPicPr preferRelativeResize="0"/>
          <p:nvPr/>
        </p:nvPicPr>
        <p:blipFill>
          <a:blip r:embed="rId3">
            <a:alphaModFix/>
          </a:blip>
          <a:stretch>
            <a:fillRect/>
          </a:stretch>
        </p:blipFill>
        <p:spPr>
          <a:xfrm>
            <a:off x="1045625" y="574125"/>
            <a:ext cx="7181574" cy="4175724"/>
          </a:xfrm>
          <a:prstGeom prst="rect">
            <a:avLst/>
          </a:prstGeom>
          <a:noFill/>
          <a:ln>
            <a:noFill/>
          </a:ln>
        </p:spPr>
      </p:pic>
      <p:sp>
        <p:nvSpPr>
          <p:cNvPr id="271" name="Google Shape;271;p35"/>
          <p:cNvSpPr txBox="1"/>
          <p:nvPr/>
        </p:nvSpPr>
        <p:spPr>
          <a:xfrm>
            <a:off x="61375" y="101075"/>
            <a:ext cx="892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Alata"/>
                <a:ea typeface="Alata"/>
                <a:cs typeface="Alata"/>
                <a:sym typeface="Alata"/>
              </a:rPr>
              <a:t>Average Week:</a:t>
            </a:r>
            <a:r>
              <a:rPr lang="en" sz="1300">
                <a:solidFill>
                  <a:schemeClr val="lt1"/>
                </a:solidFill>
                <a:latin typeface="Alata"/>
                <a:ea typeface="Alata"/>
                <a:cs typeface="Alata"/>
                <a:sym typeface="Alata"/>
              </a:rPr>
              <a:t> What’s the spread of noise?</a:t>
            </a:r>
            <a:endParaRPr sz="1300">
              <a:solidFill>
                <a:schemeClr val="lt1"/>
              </a:solidFill>
              <a:latin typeface="Alata"/>
              <a:ea typeface="Alata"/>
              <a:cs typeface="Alata"/>
              <a:sym typeface="Alat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228200" y="1542200"/>
            <a:ext cx="58245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lata"/>
                <a:ea typeface="Alata"/>
                <a:cs typeface="Alata"/>
                <a:sym typeface="Alata"/>
              </a:rPr>
              <a:t>Your Submitted Reports</a:t>
            </a:r>
            <a:endParaRPr sz="4000">
              <a:latin typeface="Alata"/>
              <a:ea typeface="Alata"/>
              <a:cs typeface="Alata"/>
              <a:sym typeface="Alata"/>
            </a:endParaRPr>
          </a:p>
        </p:txBody>
      </p:sp>
      <p:sp>
        <p:nvSpPr>
          <p:cNvPr id="277" name="Google Shape;277;p36"/>
          <p:cNvSpPr txBox="1"/>
          <p:nvPr>
            <p:ph idx="1" type="subTitle"/>
          </p:nvPr>
        </p:nvSpPr>
        <p:spPr>
          <a:xfrm>
            <a:off x="308750" y="2219400"/>
            <a:ext cx="4015500" cy="70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How does noise compare over time?</a:t>
            </a:r>
            <a:endParaRPr i="1" sz="1200"/>
          </a:p>
        </p:txBody>
      </p:sp>
      <p:sp>
        <p:nvSpPr>
          <p:cNvPr id="278" name="Google Shape;27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37"/>
          <p:cNvPicPr preferRelativeResize="0"/>
          <p:nvPr/>
        </p:nvPicPr>
        <p:blipFill rotWithShape="1">
          <a:blip r:embed="rId3">
            <a:alphaModFix/>
          </a:blip>
          <a:srcRect b="20140" l="2439" r="2249" t="1611"/>
          <a:stretch/>
        </p:blipFill>
        <p:spPr>
          <a:xfrm>
            <a:off x="257825" y="3233400"/>
            <a:ext cx="502225" cy="508500"/>
          </a:xfrm>
          <a:prstGeom prst="rect">
            <a:avLst/>
          </a:prstGeom>
          <a:noFill/>
          <a:ln>
            <a:noFill/>
          </a:ln>
        </p:spPr>
      </p:pic>
      <p:pic>
        <p:nvPicPr>
          <p:cNvPr id="285" name="Google Shape;285;p37"/>
          <p:cNvPicPr preferRelativeResize="0"/>
          <p:nvPr/>
        </p:nvPicPr>
        <p:blipFill rotWithShape="1">
          <a:blip r:embed="rId3">
            <a:alphaModFix/>
          </a:blip>
          <a:srcRect b="20140" l="2439" r="2249" t="1611"/>
          <a:stretch/>
        </p:blipFill>
        <p:spPr>
          <a:xfrm>
            <a:off x="257825" y="3826400"/>
            <a:ext cx="502225" cy="508500"/>
          </a:xfrm>
          <a:prstGeom prst="rect">
            <a:avLst/>
          </a:prstGeom>
          <a:noFill/>
          <a:ln>
            <a:noFill/>
          </a:ln>
        </p:spPr>
      </p:pic>
      <p:pic>
        <p:nvPicPr>
          <p:cNvPr id="286" name="Google Shape;286;p37"/>
          <p:cNvPicPr preferRelativeResize="0"/>
          <p:nvPr/>
        </p:nvPicPr>
        <p:blipFill rotWithShape="1">
          <a:blip r:embed="rId3">
            <a:alphaModFix/>
          </a:blip>
          <a:srcRect b="20140" l="2439" r="2249" t="1611"/>
          <a:stretch/>
        </p:blipFill>
        <p:spPr>
          <a:xfrm>
            <a:off x="257825" y="4419400"/>
            <a:ext cx="502225" cy="508500"/>
          </a:xfrm>
          <a:prstGeom prst="rect">
            <a:avLst/>
          </a:prstGeom>
          <a:noFill/>
          <a:ln>
            <a:noFill/>
          </a:ln>
        </p:spPr>
      </p:pic>
      <p:sp>
        <p:nvSpPr>
          <p:cNvPr id="287" name="Google Shape;287;p37"/>
          <p:cNvSpPr txBox="1"/>
          <p:nvPr/>
        </p:nvSpPr>
        <p:spPr>
          <a:xfrm>
            <a:off x="945375" y="3292763"/>
            <a:ext cx="36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Light"/>
                <a:ea typeface="Lato Light"/>
                <a:cs typeface="Lato Light"/>
                <a:sym typeface="Lato Light"/>
              </a:rPr>
              <a:t>@ 12:45 - construction, jackhammer</a:t>
            </a:r>
            <a:endParaRPr>
              <a:latin typeface="Lato Light"/>
              <a:ea typeface="Lato Light"/>
              <a:cs typeface="Lato Light"/>
              <a:sym typeface="Lato Light"/>
            </a:endParaRPr>
          </a:p>
        </p:txBody>
      </p:sp>
      <p:sp>
        <p:nvSpPr>
          <p:cNvPr id="288" name="Google Shape;288;p37"/>
          <p:cNvSpPr txBox="1"/>
          <p:nvPr/>
        </p:nvSpPr>
        <p:spPr>
          <a:xfrm>
            <a:off x="945375" y="3880550"/>
            <a:ext cx="36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Light"/>
                <a:ea typeface="Lato Light"/>
                <a:cs typeface="Lato Light"/>
                <a:sym typeface="Lato Light"/>
              </a:rPr>
              <a:t>@ 12:45 - construction, jackhammer</a:t>
            </a:r>
            <a:endParaRPr>
              <a:latin typeface="Lato Light"/>
              <a:ea typeface="Lato Light"/>
              <a:cs typeface="Lato Light"/>
              <a:sym typeface="Lato Light"/>
            </a:endParaRPr>
          </a:p>
        </p:txBody>
      </p:sp>
      <p:sp>
        <p:nvSpPr>
          <p:cNvPr id="289" name="Google Shape;289;p37"/>
          <p:cNvSpPr txBox="1"/>
          <p:nvPr/>
        </p:nvSpPr>
        <p:spPr>
          <a:xfrm>
            <a:off x="945375" y="4468338"/>
            <a:ext cx="36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Light"/>
                <a:ea typeface="Lato Light"/>
                <a:cs typeface="Lato Light"/>
                <a:sym typeface="Lato Light"/>
              </a:rPr>
              <a:t>@ 12:45 - construction, jackhammer</a:t>
            </a:r>
            <a:endParaRPr>
              <a:latin typeface="Lato Light"/>
              <a:ea typeface="Lato Light"/>
              <a:cs typeface="Lato Light"/>
              <a:sym typeface="Lato Light"/>
            </a:endParaRPr>
          </a:p>
        </p:txBody>
      </p:sp>
      <p:pic>
        <p:nvPicPr>
          <p:cNvPr id="290" name="Google Shape;290;p37"/>
          <p:cNvPicPr preferRelativeResize="0"/>
          <p:nvPr/>
        </p:nvPicPr>
        <p:blipFill rotWithShape="1">
          <a:blip r:embed="rId3">
            <a:alphaModFix/>
          </a:blip>
          <a:srcRect b="20140" l="2439" r="2249" t="1611"/>
          <a:stretch/>
        </p:blipFill>
        <p:spPr>
          <a:xfrm>
            <a:off x="4808700" y="3233400"/>
            <a:ext cx="502225" cy="508500"/>
          </a:xfrm>
          <a:prstGeom prst="rect">
            <a:avLst/>
          </a:prstGeom>
          <a:noFill/>
          <a:ln>
            <a:noFill/>
          </a:ln>
        </p:spPr>
      </p:pic>
      <p:pic>
        <p:nvPicPr>
          <p:cNvPr id="291" name="Google Shape;291;p37"/>
          <p:cNvPicPr preferRelativeResize="0"/>
          <p:nvPr/>
        </p:nvPicPr>
        <p:blipFill rotWithShape="1">
          <a:blip r:embed="rId3">
            <a:alphaModFix/>
          </a:blip>
          <a:srcRect b="20140" l="2439" r="2249" t="1611"/>
          <a:stretch/>
        </p:blipFill>
        <p:spPr>
          <a:xfrm>
            <a:off x="4808700" y="3826400"/>
            <a:ext cx="502225" cy="508500"/>
          </a:xfrm>
          <a:prstGeom prst="rect">
            <a:avLst/>
          </a:prstGeom>
          <a:noFill/>
          <a:ln>
            <a:noFill/>
          </a:ln>
        </p:spPr>
      </p:pic>
      <p:pic>
        <p:nvPicPr>
          <p:cNvPr id="292" name="Google Shape;292;p37"/>
          <p:cNvPicPr preferRelativeResize="0"/>
          <p:nvPr/>
        </p:nvPicPr>
        <p:blipFill rotWithShape="1">
          <a:blip r:embed="rId3">
            <a:alphaModFix/>
          </a:blip>
          <a:srcRect b="20140" l="2439" r="2249" t="1611"/>
          <a:stretch/>
        </p:blipFill>
        <p:spPr>
          <a:xfrm>
            <a:off x="4808700" y="4419400"/>
            <a:ext cx="502225" cy="508500"/>
          </a:xfrm>
          <a:prstGeom prst="rect">
            <a:avLst/>
          </a:prstGeom>
          <a:noFill/>
          <a:ln>
            <a:noFill/>
          </a:ln>
        </p:spPr>
      </p:pic>
      <p:sp>
        <p:nvSpPr>
          <p:cNvPr id="293" name="Google Shape;293;p37"/>
          <p:cNvSpPr txBox="1"/>
          <p:nvPr/>
        </p:nvSpPr>
        <p:spPr>
          <a:xfrm>
            <a:off x="5496250" y="3292763"/>
            <a:ext cx="36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Light"/>
                <a:ea typeface="Lato Light"/>
                <a:cs typeface="Lato Light"/>
                <a:sym typeface="Lato Light"/>
              </a:rPr>
              <a:t>@ 12:45 - construction, jackhammer</a:t>
            </a:r>
            <a:endParaRPr>
              <a:latin typeface="Lato Light"/>
              <a:ea typeface="Lato Light"/>
              <a:cs typeface="Lato Light"/>
              <a:sym typeface="Lato Light"/>
            </a:endParaRPr>
          </a:p>
        </p:txBody>
      </p:sp>
      <p:sp>
        <p:nvSpPr>
          <p:cNvPr id="294" name="Google Shape;294;p37"/>
          <p:cNvSpPr txBox="1"/>
          <p:nvPr/>
        </p:nvSpPr>
        <p:spPr>
          <a:xfrm>
            <a:off x="5496250" y="3880550"/>
            <a:ext cx="36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Light"/>
                <a:ea typeface="Lato Light"/>
                <a:cs typeface="Lato Light"/>
                <a:sym typeface="Lato Light"/>
              </a:rPr>
              <a:t>@ 12:45 - construction, jackhammer</a:t>
            </a:r>
            <a:endParaRPr>
              <a:latin typeface="Lato Light"/>
              <a:ea typeface="Lato Light"/>
              <a:cs typeface="Lato Light"/>
              <a:sym typeface="Lato Light"/>
            </a:endParaRPr>
          </a:p>
        </p:txBody>
      </p:sp>
      <p:sp>
        <p:nvSpPr>
          <p:cNvPr id="295" name="Google Shape;295;p37"/>
          <p:cNvSpPr txBox="1"/>
          <p:nvPr/>
        </p:nvSpPr>
        <p:spPr>
          <a:xfrm>
            <a:off x="5496250" y="4468338"/>
            <a:ext cx="36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Light"/>
                <a:ea typeface="Lato Light"/>
                <a:cs typeface="Lato Light"/>
                <a:sym typeface="Lato Light"/>
              </a:rPr>
              <a:t>@ 12:45 - construction, jackhammer</a:t>
            </a:r>
            <a:endParaRPr>
              <a:latin typeface="Lato Light"/>
              <a:ea typeface="Lato Light"/>
              <a:cs typeface="Lato Light"/>
              <a:sym typeface="Lato Light"/>
            </a:endParaRPr>
          </a:p>
        </p:txBody>
      </p:sp>
      <p:pic>
        <p:nvPicPr>
          <p:cNvPr id="296" name="Google Shape;296;p37"/>
          <p:cNvPicPr preferRelativeResize="0"/>
          <p:nvPr/>
        </p:nvPicPr>
        <p:blipFill>
          <a:blip r:embed="rId4">
            <a:alphaModFix/>
          </a:blip>
          <a:stretch>
            <a:fillRect/>
          </a:stretch>
        </p:blipFill>
        <p:spPr>
          <a:xfrm>
            <a:off x="43575" y="414875"/>
            <a:ext cx="9056850" cy="2734024"/>
          </a:xfrm>
          <a:prstGeom prst="rect">
            <a:avLst/>
          </a:prstGeom>
          <a:noFill/>
          <a:ln>
            <a:noFill/>
          </a:ln>
        </p:spPr>
      </p:pic>
      <p:cxnSp>
        <p:nvCxnSpPr>
          <p:cNvPr id="297" name="Google Shape;297;p37"/>
          <p:cNvCxnSpPr/>
          <p:nvPr/>
        </p:nvCxnSpPr>
        <p:spPr>
          <a:xfrm>
            <a:off x="4682950" y="621425"/>
            <a:ext cx="0" cy="2208600"/>
          </a:xfrm>
          <a:prstGeom prst="straightConnector1">
            <a:avLst/>
          </a:prstGeom>
          <a:noFill/>
          <a:ln cap="flat" cmpd="sng" w="28575">
            <a:solidFill>
              <a:srgbClr val="FF0000"/>
            </a:solidFill>
            <a:prstDash val="solid"/>
            <a:round/>
            <a:headEnd len="med" w="med" type="none"/>
            <a:tailEnd len="med" w="med" type="none"/>
          </a:ln>
        </p:spPr>
      </p:cxnSp>
      <p:cxnSp>
        <p:nvCxnSpPr>
          <p:cNvPr id="298" name="Google Shape;298;p37"/>
          <p:cNvCxnSpPr/>
          <p:nvPr/>
        </p:nvCxnSpPr>
        <p:spPr>
          <a:xfrm flipH="1">
            <a:off x="3750800" y="552100"/>
            <a:ext cx="22200" cy="24108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20"/>
          <p:cNvGrpSpPr/>
          <p:nvPr/>
        </p:nvGrpSpPr>
        <p:grpSpPr>
          <a:xfrm>
            <a:off x="0" y="2329327"/>
            <a:ext cx="9144000" cy="2814519"/>
            <a:chOff x="0" y="12"/>
            <a:chExt cx="9144000" cy="5143492"/>
          </a:xfrm>
        </p:grpSpPr>
        <p:pic>
          <p:nvPicPr>
            <p:cNvPr id="115" name="Google Shape;115;p20"/>
            <p:cNvPicPr preferRelativeResize="0"/>
            <p:nvPr/>
          </p:nvPicPr>
          <p:blipFill rotWithShape="1">
            <a:blip r:embed="rId3">
              <a:alphaModFix amt="60000"/>
            </a:blip>
            <a:srcRect b="0" l="0" r="0" t="0"/>
            <a:stretch/>
          </p:blipFill>
          <p:spPr>
            <a:xfrm>
              <a:off x="0" y="12"/>
              <a:ext cx="9144000" cy="5143492"/>
            </a:xfrm>
            <a:prstGeom prst="rect">
              <a:avLst/>
            </a:prstGeom>
            <a:noFill/>
            <a:ln>
              <a:noFill/>
            </a:ln>
          </p:spPr>
        </p:pic>
        <p:sp>
          <p:nvSpPr>
            <p:cNvPr id="116" name="Google Shape;116;p20"/>
            <p:cNvSpPr/>
            <p:nvPr/>
          </p:nvSpPr>
          <p:spPr>
            <a:xfrm>
              <a:off x="7296800" y="1419850"/>
              <a:ext cx="357300" cy="69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20"/>
          <p:cNvSpPr txBox="1"/>
          <p:nvPr>
            <p:ph type="ctrTitle"/>
          </p:nvPr>
        </p:nvSpPr>
        <p:spPr>
          <a:xfrm>
            <a:off x="2069250" y="786825"/>
            <a:ext cx="4757700" cy="17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Alata"/>
                <a:ea typeface="Alata"/>
                <a:cs typeface="Alata"/>
                <a:sym typeface="Alata"/>
              </a:rPr>
              <a:t>Overview</a:t>
            </a:r>
            <a:endParaRPr sz="7200">
              <a:solidFill>
                <a:schemeClr val="accent1"/>
              </a:solidFill>
              <a:latin typeface="Alata"/>
              <a:ea typeface="Alata"/>
              <a:cs typeface="Alata"/>
              <a:sym typeface="Alata"/>
            </a:endParaRPr>
          </a:p>
        </p:txBody>
      </p:sp>
      <p:sp>
        <p:nvSpPr>
          <p:cNvPr id="118" name="Google Shape;118;p20"/>
          <p:cNvSpPr txBox="1"/>
          <p:nvPr>
            <p:ph idx="1" type="subTitle"/>
          </p:nvPr>
        </p:nvSpPr>
        <p:spPr>
          <a:xfrm>
            <a:off x="3202650" y="2444400"/>
            <a:ext cx="2558700" cy="7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lata"/>
                <a:ea typeface="Alata"/>
                <a:cs typeface="Alata"/>
                <a:sym typeface="Alata"/>
              </a:rPr>
              <a:t>Sounds of New York City (SONYC)</a:t>
            </a:r>
            <a:endParaRPr b="1">
              <a:latin typeface="Alata"/>
              <a:ea typeface="Alata"/>
              <a:cs typeface="Alata"/>
              <a:sym typeface="Alata"/>
            </a:endParaRPr>
          </a:p>
        </p:txBody>
      </p:sp>
      <p:sp>
        <p:nvSpPr>
          <p:cNvPr id="119" name="Google Shape;11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669775" y="126375"/>
            <a:ext cx="44577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 To Terms</a:t>
            </a:r>
            <a:endParaRPr/>
          </a:p>
        </p:txBody>
      </p:sp>
      <p:graphicFrame>
        <p:nvGraphicFramePr>
          <p:cNvPr id="304" name="Google Shape;304;p38"/>
          <p:cNvGraphicFramePr/>
          <p:nvPr/>
        </p:nvGraphicFramePr>
        <p:xfrm>
          <a:off x="751225" y="883195"/>
          <a:ext cx="3000000" cy="3000000"/>
        </p:xfrm>
        <a:graphic>
          <a:graphicData uri="http://schemas.openxmlformats.org/drawingml/2006/table">
            <a:tbl>
              <a:tblPr>
                <a:noFill/>
                <a:tableStyleId>{2BBD86AB-1513-454E-BDCC-4CDA388E842D}</a:tableStyleId>
              </a:tblPr>
              <a:tblGrid>
                <a:gridCol w="1976625"/>
                <a:gridCol w="1976625"/>
                <a:gridCol w="1976625"/>
                <a:gridCol w="1976625"/>
              </a:tblGrid>
              <a:tr h="420675">
                <a:tc>
                  <a:txBody>
                    <a:bodyPr/>
                    <a:lstStyle/>
                    <a:p>
                      <a:pPr indent="0" lvl="0" marL="0" rtl="0" algn="l">
                        <a:spcBef>
                          <a:spcPts val="0"/>
                        </a:spcBef>
                        <a:spcAft>
                          <a:spcPts val="0"/>
                        </a:spcAft>
                        <a:buNone/>
                      </a:pPr>
                      <a:r>
                        <a:rPr lang="en"/>
                        <a:t>Term</a:t>
                      </a:r>
                      <a:endParaRPr/>
                    </a:p>
                  </a:txBody>
                  <a:tcPr marT="91425" marB="91425" marR="91425" marL="91425"/>
                </a:tc>
                <a:tc>
                  <a:txBody>
                    <a:bodyPr/>
                    <a:lstStyle/>
                    <a:p>
                      <a:pPr indent="0" lvl="0" marL="0" rtl="0" algn="l">
                        <a:spcBef>
                          <a:spcPts val="0"/>
                        </a:spcBef>
                        <a:spcAft>
                          <a:spcPts val="0"/>
                        </a:spcAft>
                        <a:buNone/>
                      </a:pPr>
                      <a:r>
                        <a:rPr lang="en"/>
                        <a:t>Full name</a:t>
                      </a:r>
                      <a:endParaRPr/>
                    </a:p>
                  </a:txBody>
                  <a:tcPr marT="91425" marB="91425" marR="91425" marL="91425"/>
                </a:tc>
                <a:tc>
                  <a:txBody>
                    <a:bodyPr/>
                    <a:lstStyle/>
                    <a:p>
                      <a:pPr indent="0" lvl="0" marL="0" rtl="0" algn="l">
                        <a:spcBef>
                          <a:spcPts val="0"/>
                        </a:spcBef>
                        <a:spcAft>
                          <a:spcPts val="0"/>
                        </a:spcAft>
                        <a:buNone/>
                      </a:pPr>
                      <a:r>
                        <a:rPr lang="en"/>
                        <a:t>Meaning</a:t>
                      </a:r>
                      <a:endParaRPr/>
                    </a:p>
                  </a:txBody>
                  <a:tcPr marT="91425" marB="91425" marR="91425" marL="91425"/>
                </a:tc>
                <a:tc>
                  <a:txBody>
                    <a:bodyPr/>
                    <a:lstStyle/>
                    <a:p>
                      <a:pPr indent="0" lvl="0" marL="0" rtl="0" algn="l">
                        <a:spcBef>
                          <a:spcPts val="0"/>
                        </a:spcBef>
                        <a:spcAft>
                          <a:spcPts val="0"/>
                        </a:spcAft>
                        <a:buNone/>
                      </a:pPr>
                      <a:r>
                        <a:rPr lang="en"/>
                        <a:t>Why we </a:t>
                      </a:r>
                      <a:r>
                        <a:rPr lang="en"/>
                        <a:t>monitor</a:t>
                      </a:r>
                      <a:r>
                        <a:rPr lang="en"/>
                        <a:t> it</a:t>
                      </a:r>
                      <a:endParaRPr/>
                    </a:p>
                  </a:txBody>
                  <a:tcPr marT="91425" marB="91425" marR="91425" marL="91425"/>
                </a:tc>
              </a:tr>
              <a:tr h="1079775">
                <a:tc>
                  <a:txBody>
                    <a:bodyPr/>
                    <a:lstStyle/>
                    <a:p>
                      <a:pPr indent="0" lvl="0" marL="0" rtl="0" algn="l">
                        <a:spcBef>
                          <a:spcPts val="0"/>
                        </a:spcBef>
                        <a:spcAft>
                          <a:spcPts val="0"/>
                        </a:spcAft>
                        <a:buNone/>
                      </a:pPr>
                      <a:r>
                        <a:rPr lang="en"/>
                        <a:t>SPL</a:t>
                      </a:r>
                      <a:endParaRPr/>
                    </a:p>
                  </a:txBody>
                  <a:tcPr marT="91425" marB="91425" marR="91425" marL="91425"/>
                </a:tc>
                <a:tc>
                  <a:txBody>
                    <a:bodyPr/>
                    <a:lstStyle/>
                    <a:p>
                      <a:pPr indent="0" lvl="0" marL="0" rtl="0" algn="l">
                        <a:spcBef>
                          <a:spcPts val="0"/>
                        </a:spcBef>
                        <a:spcAft>
                          <a:spcPts val="0"/>
                        </a:spcAft>
                        <a:buNone/>
                      </a:pPr>
                      <a:r>
                        <a:rPr lang="en"/>
                        <a:t>Sound Pressure Level</a:t>
                      </a:r>
                      <a:endParaRPr/>
                    </a:p>
                  </a:txBody>
                  <a:tcPr marT="91425" marB="91425" marR="91425" marL="91425"/>
                </a:tc>
                <a:tc>
                  <a:txBody>
                    <a:bodyPr/>
                    <a:lstStyle/>
                    <a:p>
                      <a:pPr indent="0" lvl="0" marL="0" rtl="0" algn="l">
                        <a:spcBef>
                          <a:spcPts val="0"/>
                        </a:spcBef>
                        <a:spcAft>
                          <a:spcPts val="0"/>
                        </a:spcAft>
                        <a:buNone/>
                      </a:pPr>
                      <a:r>
                        <a:rPr lang="en"/>
                        <a:t>A measure that represents how loud something really is</a:t>
                      </a:r>
                      <a:endParaRPr/>
                    </a:p>
                  </a:txBody>
                  <a:tcPr marT="91425" marB="91425" marR="91425" marL="91425"/>
                </a:tc>
                <a:tc>
                  <a:txBody>
                    <a:bodyPr/>
                    <a:lstStyle/>
                    <a:p>
                      <a:pPr indent="0" lvl="0" marL="0" rtl="0" algn="l">
                        <a:spcBef>
                          <a:spcPts val="0"/>
                        </a:spcBef>
                        <a:spcAft>
                          <a:spcPts val="0"/>
                        </a:spcAft>
                        <a:buNone/>
                      </a:pPr>
                      <a:r>
                        <a:rPr lang="en"/>
                        <a:t>Human ear hears pressure, not volume. Pressure damages ears</a:t>
                      </a:r>
                      <a:endParaRPr/>
                    </a:p>
                  </a:txBody>
                  <a:tcPr marT="91425" marB="91425" marR="91425" marL="91425"/>
                </a:tc>
              </a:tr>
              <a:tr h="557650">
                <a:tc>
                  <a:txBody>
                    <a:bodyPr/>
                    <a:lstStyle/>
                    <a:p>
                      <a:pPr indent="0" lvl="0" marL="0" rtl="0" algn="l">
                        <a:spcBef>
                          <a:spcPts val="0"/>
                        </a:spcBef>
                        <a:spcAft>
                          <a:spcPts val="0"/>
                        </a:spcAft>
                        <a:buNone/>
                      </a:pPr>
                      <a:r>
                        <a:rPr lang="en"/>
                        <a:t>dB</a:t>
                      </a:r>
                      <a:endParaRPr/>
                    </a:p>
                  </a:txBody>
                  <a:tcPr marT="91425" marB="91425" marR="91425" marL="91425"/>
                </a:tc>
                <a:tc>
                  <a:txBody>
                    <a:bodyPr/>
                    <a:lstStyle/>
                    <a:p>
                      <a:pPr indent="0" lvl="0" marL="0" rtl="0" algn="l">
                        <a:spcBef>
                          <a:spcPts val="0"/>
                        </a:spcBef>
                        <a:spcAft>
                          <a:spcPts val="0"/>
                        </a:spcAft>
                        <a:buNone/>
                      </a:pPr>
                      <a:r>
                        <a:rPr lang="en"/>
                        <a:t>Decibel</a:t>
                      </a:r>
                      <a:endParaRPr/>
                    </a:p>
                  </a:txBody>
                  <a:tcPr marT="91425" marB="91425" marR="91425" marL="91425"/>
                </a:tc>
                <a:tc>
                  <a:txBody>
                    <a:bodyPr/>
                    <a:lstStyle/>
                    <a:p>
                      <a:pPr indent="0" lvl="0" marL="0" rtl="0" algn="l">
                        <a:spcBef>
                          <a:spcPts val="0"/>
                        </a:spcBef>
                        <a:spcAft>
                          <a:spcPts val="0"/>
                        </a:spcAft>
                        <a:buNone/>
                      </a:pPr>
                      <a:r>
                        <a:rPr lang="en"/>
                        <a:t>A common unit used for measuring SPL - a logarithmic way of describing ratio between 2 sounds</a:t>
                      </a:r>
                      <a:endParaRPr/>
                    </a:p>
                  </a:txBody>
                  <a:tcPr marT="91425" marB="91425" marR="91425" marL="91425"/>
                </a:tc>
                <a:tc>
                  <a:txBody>
                    <a:bodyPr/>
                    <a:lstStyle/>
                    <a:p>
                      <a:pPr indent="0" lvl="0" marL="0" rtl="0" algn="l">
                        <a:spcBef>
                          <a:spcPts val="0"/>
                        </a:spcBef>
                        <a:spcAft>
                          <a:spcPts val="0"/>
                        </a:spcAft>
                        <a:buNone/>
                      </a:pPr>
                      <a:r>
                        <a:rPr lang="en"/>
                        <a:t>Human ear can hear massive range of sounds- an </a:t>
                      </a:r>
                      <a:r>
                        <a:rPr lang="en"/>
                        <a:t>absolute</a:t>
                      </a:r>
                      <a:r>
                        <a:rPr lang="en"/>
                        <a:t> scale would be too big</a:t>
                      </a:r>
                      <a:endParaRPr/>
                    </a:p>
                  </a:txBody>
                  <a:tcPr marT="91425" marB="91425" marR="91425" marL="91425"/>
                </a:tc>
              </a:tr>
              <a:tr h="420675">
                <a:tc>
                  <a:txBody>
                    <a:bodyPr/>
                    <a:lstStyle/>
                    <a:p>
                      <a:pPr indent="0" lvl="0" marL="0" rtl="0" algn="l">
                        <a:spcBef>
                          <a:spcPts val="0"/>
                        </a:spcBef>
                        <a:spcAft>
                          <a:spcPts val="0"/>
                        </a:spcAft>
                        <a:buNone/>
                      </a:pPr>
                      <a:r>
                        <a:rPr lang="en"/>
                        <a:t>Leq</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Equivalent Continuous Sound Pressure Level</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05" name="Google Shape;30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idx="1" type="subTitle"/>
          </p:nvPr>
        </p:nvSpPr>
        <p:spPr>
          <a:xfrm>
            <a:off x="2638350" y="1552225"/>
            <a:ext cx="3867300" cy="13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ask@sonycproject.com </a:t>
            </a:r>
            <a:endParaRPr/>
          </a:p>
          <a:p>
            <a:pPr indent="0" lvl="0" marL="0" rtl="0" algn="ctr">
              <a:spcBef>
                <a:spcPts val="0"/>
              </a:spcBef>
              <a:spcAft>
                <a:spcPts val="0"/>
              </a:spcAft>
              <a:buClr>
                <a:schemeClr val="dk1"/>
              </a:buClr>
              <a:buSzPts val="1100"/>
              <a:buFont typeface="Arial"/>
              <a:buNone/>
            </a:pPr>
            <a:r>
              <a:rPr lang="en"/>
              <a:t>+1 111 111 1111</a:t>
            </a:r>
            <a:endParaRPr/>
          </a:p>
          <a:p>
            <a:pPr indent="0" lvl="0" marL="0" rtl="0" algn="ctr">
              <a:spcBef>
                <a:spcPts val="0"/>
              </a:spcBef>
              <a:spcAft>
                <a:spcPts val="0"/>
              </a:spcAft>
              <a:buNone/>
            </a:pPr>
            <a:r>
              <a:rPr lang="en"/>
              <a:t>https://wp.nyu.edu/sonyc/</a:t>
            </a:r>
            <a:endParaRPr/>
          </a:p>
        </p:txBody>
      </p:sp>
      <p:sp>
        <p:nvSpPr>
          <p:cNvPr id="311" name="Google Shape;311;p39"/>
          <p:cNvSpPr txBox="1"/>
          <p:nvPr>
            <p:ph type="ctrTitle"/>
          </p:nvPr>
        </p:nvSpPr>
        <p:spPr>
          <a:xfrm>
            <a:off x="2638350" y="771524"/>
            <a:ext cx="3867300" cy="82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312" name="Google Shape;312;p39"/>
          <p:cNvGrpSpPr/>
          <p:nvPr/>
        </p:nvGrpSpPr>
        <p:grpSpPr>
          <a:xfrm>
            <a:off x="3009113" y="2938077"/>
            <a:ext cx="342232" cy="486599"/>
            <a:chOff x="2330175" y="1184325"/>
            <a:chExt cx="2602525" cy="3700375"/>
          </a:xfrm>
        </p:grpSpPr>
        <p:sp>
          <p:nvSpPr>
            <p:cNvPr id="313" name="Google Shape;313;p39"/>
            <p:cNvSpPr/>
            <p:nvPr/>
          </p:nvSpPr>
          <p:spPr>
            <a:xfrm>
              <a:off x="2330175" y="1184325"/>
              <a:ext cx="2602525" cy="3700375"/>
            </a:xfrm>
            <a:custGeom>
              <a:rect b="b" l="l" r="r" t="t"/>
              <a:pathLst>
                <a:path extrusionOk="0" h="148015" w="104101">
                  <a:moveTo>
                    <a:pt x="24623" y="1"/>
                  </a:moveTo>
                  <a:cubicBezTo>
                    <a:pt x="23297" y="1"/>
                    <a:pt x="22096" y="313"/>
                    <a:pt x="21063" y="910"/>
                  </a:cubicBezTo>
                  <a:lnTo>
                    <a:pt x="4188" y="10728"/>
                  </a:lnTo>
                  <a:lnTo>
                    <a:pt x="4188" y="10728"/>
                  </a:lnTo>
                  <a:lnTo>
                    <a:pt x="4204" y="10713"/>
                  </a:lnTo>
                  <a:lnTo>
                    <a:pt x="4204" y="10713"/>
                  </a:lnTo>
                  <a:cubicBezTo>
                    <a:pt x="1753" y="12124"/>
                    <a:pt x="234" y="15148"/>
                    <a:pt x="218" y="19444"/>
                  </a:cubicBezTo>
                  <a:lnTo>
                    <a:pt x="32" y="88167"/>
                  </a:lnTo>
                  <a:cubicBezTo>
                    <a:pt x="1" y="96791"/>
                    <a:pt x="6065" y="107306"/>
                    <a:pt x="13572" y="111633"/>
                  </a:cubicBezTo>
                  <a:lnTo>
                    <a:pt x="73376" y="146158"/>
                  </a:lnTo>
                  <a:cubicBezTo>
                    <a:pt x="75561" y="147416"/>
                    <a:pt x="77627" y="148015"/>
                    <a:pt x="79462" y="148015"/>
                  </a:cubicBezTo>
                  <a:cubicBezTo>
                    <a:pt x="80883" y="148015"/>
                    <a:pt x="82166" y="147655"/>
                    <a:pt x="83256" y="146964"/>
                  </a:cubicBezTo>
                  <a:lnTo>
                    <a:pt x="83256" y="146964"/>
                  </a:lnTo>
                  <a:cubicBezTo>
                    <a:pt x="83194" y="147011"/>
                    <a:pt x="83116" y="147057"/>
                    <a:pt x="83054" y="147104"/>
                  </a:cubicBezTo>
                  <a:lnTo>
                    <a:pt x="99929" y="137286"/>
                  </a:lnTo>
                  <a:cubicBezTo>
                    <a:pt x="102364" y="135875"/>
                    <a:pt x="103884" y="132850"/>
                    <a:pt x="103899" y="128570"/>
                  </a:cubicBezTo>
                  <a:lnTo>
                    <a:pt x="104085" y="59847"/>
                  </a:lnTo>
                  <a:cubicBezTo>
                    <a:pt x="104101" y="51224"/>
                    <a:pt x="98037" y="40724"/>
                    <a:pt x="90530" y="36396"/>
                  </a:cubicBezTo>
                  <a:lnTo>
                    <a:pt x="30741" y="1872"/>
                  </a:lnTo>
                  <a:cubicBezTo>
                    <a:pt x="28542" y="601"/>
                    <a:pt x="26463" y="1"/>
                    <a:pt x="24623" y="1"/>
                  </a:cubicBezTo>
                  <a:close/>
                </a:path>
              </a:pathLst>
            </a:custGeom>
            <a:solidFill>
              <a:srgbClr val="295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4406125" y="4398550"/>
              <a:ext cx="521150" cy="463375"/>
            </a:xfrm>
            <a:custGeom>
              <a:rect b="b" l="l" r="r" t="t"/>
              <a:pathLst>
                <a:path extrusionOk="0" h="18535" w="20846">
                  <a:moveTo>
                    <a:pt x="20846" y="1"/>
                  </a:moveTo>
                  <a:lnTo>
                    <a:pt x="3971" y="9818"/>
                  </a:lnTo>
                  <a:cubicBezTo>
                    <a:pt x="3956" y="14073"/>
                    <a:pt x="2469" y="17087"/>
                    <a:pt x="45" y="18509"/>
                  </a:cubicBezTo>
                  <a:lnTo>
                    <a:pt x="45" y="18509"/>
                  </a:lnTo>
                  <a:lnTo>
                    <a:pt x="16891" y="8717"/>
                  </a:lnTo>
                  <a:cubicBezTo>
                    <a:pt x="19326" y="7306"/>
                    <a:pt x="20830" y="4281"/>
                    <a:pt x="20846" y="1"/>
                  </a:cubicBezTo>
                  <a:close/>
                  <a:moveTo>
                    <a:pt x="45" y="18509"/>
                  </a:moveTo>
                  <a:lnTo>
                    <a:pt x="1" y="18535"/>
                  </a:lnTo>
                  <a:cubicBezTo>
                    <a:pt x="16" y="18526"/>
                    <a:pt x="30" y="18518"/>
                    <a:pt x="45" y="18509"/>
                  </a:cubicBezTo>
                  <a:close/>
                </a:path>
              </a:pathLst>
            </a:custGeom>
            <a:solidFill>
              <a:srgbClr val="3C64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2434875" y="1184525"/>
              <a:ext cx="663450" cy="292050"/>
            </a:xfrm>
            <a:custGeom>
              <a:rect b="b" l="l" r="r" t="t"/>
              <a:pathLst>
                <a:path extrusionOk="0" h="11682" w="26538">
                  <a:moveTo>
                    <a:pt x="34" y="10701"/>
                  </a:moveTo>
                  <a:cubicBezTo>
                    <a:pt x="23" y="10707"/>
                    <a:pt x="12" y="10714"/>
                    <a:pt x="0" y="10720"/>
                  </a:cubicBezTo>
                  <a:lnTo>
                    <a:pt x="34" y="10701"/>
                  </a:lnTo>
                  <a:close/>
                  <a:moveTo>
                    <a:pt x="20435" y="1"/>
                  </a:moveTo>
                  <a:cubicBezTo>
                    <a:pt x="19110" y="1"/>
                    <a:pt x="17908" y="314"/>
                    <a:pt x="16875" y="918"/>
                  </a:cubicBezTo>
                  <a:lnTo>
                    <a:pt x="34" y="10701"/>
                  </a:lnTo>
                  <a:lnTo>
                    <a:pt x="34" y="10701"/>
                  </a:lnTo>
                  <a:cubicBezTo>
                    <a:pt x="1061" y="10108"/>
                    <a:pt x="2253" y="9799"/>
                    <a:pt x="3567" y="9799"/>
                  </a:cubicBezTo>
                  <a:cubicBezTo>
                    <a:pt x="5403" y="9799"/>
                    <a:pt x="7475" y="10403"/>
                    <a:pt x="9663" y="11682"/>
                  </a:cubicBezTo>
                  <a:lnTo>
                    <a:pt x="26537" y="1864"/>
                  </a:lnTo>
                  <a:cubicBezTo>
                    <a:pt x="24348" y="602"/>
                    <a:pt x="22273" y="1"/>
                    <a:pt x="20435" y="1"/>
                  </a:cubicBezTo>
                  <a:close/>
                </a:path>
              </a:pathLst>
            </a:custGeom>
            <a:solidFill>
              <a:srgbClr val="4D7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a:off x="4505400" y="2680875"/>
              <a:ext cx="426925" cy="1963150"/>
            </a:xfrm>
            <a:custGeom>
              <a:rect b="b" l="l" r="r" t="t"/>
              <a:pathLst>
                <a:path extrusionOk="0" h="78526" w="17077">
                  <a:moveTo>
                    <a:pt x="17076" y="0"/>
                  </a:moveTo>
                  <a:lnTo>
                    <a:pt x="186" y="9802"/>
                  </a:lnTo>
                  <a:lnTo>
                    <a:pt x="0" y="78525"/>
                  </a:lnTo>
                  <a:lnTo>
                    <a:pt x="0" y="78525"/>
                  </a:lnTo>
                  <a:lnTo>
                    <a:pt x="16875" y="68708"/>
                  </a:lnTo>
                  <a:lnTo>
                    <a:pt x="17076" y="0"/>
                  </a:lnTo>
                  <a:close/>
                </a:path>
              </a:pathLst>
            </a:custGeom>
            <a:solidFill>
              <a:srgbClr val="4D7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2676425" y="1231125"/>
              <a:ext cx="1917000" cy="1108175"/>
            </a:xfrm>
            <a:custGeom>
              <a:rect b="b" l="l" r="r" t="t"/>
              <a:pathLst>
                <a:path extrusionOk="0" h="44327" w="76680">
                  <a:moveTo>
                    <a:pt x="16891" y="0"/>
                  </a:moveTo>
                  <a:lnTo>
                    <a:pt x="1" y="9802"/>
                  </a:lnTo>
                  <a:lnTo>
                    <a:pt x="59806" y="44326"/>
                  </a:lnTo>
                  <a:lnTo>
                    <a:pt x="76680" y="34524"/>
                  </a:lnTo>
                  <a:lnTo>
                    <a:pt x="16891" y="0"/>
                  </a:lnTo>
                  <a:close/>
                </a:path>
              </a:pathLst>
            </a:custGeom>
            <a:solidFill>
              <a:srgbClr val="3E7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4171550" y="2094225"/>
              <a:ext cx="761150" cy="831725"/>
            </a:xfrm>
            <a:custGeom>
              <a:rect b="b" l="l" r="r" t="t"/>
              <a:pathLst>
                <a:path extrusionOk="0" h="33269" w="30446">
                  <a:moveTo>
                    <a:pt x="16875" y="0"/>
                  </a:moveTo>
                  <a:lnTo>
                    <a:pt x="1" y="9802"/>
                  </a:lnTo>
                  <a:cubicBezTo>
                    <a:pt x="7507" y="14145"/>
                    <a:pt x="13571" y="24645"/>
                    <a:pt x="13540" y="33268"/>
                  </a:cubicBezTo>
                  <a:lnTo>
                    <a:pt x="30430" y="23451"/>
                  </a:lnTo>
                  <a:cubicBezTo>
                    <a:pt x="30446" y="14828"/>
                    <a:pt x="24382" y="4328"/>
                    <a:pt x="16875" y="0"/>
                  </a:cubicBezTo>
                  <a:close/>
                </a:path>
              </a:pathLst>
            </a:custGeom>
            <a:solidFill>
              <a:srgbClr val="5D8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3209175" y="2509950"/>
              <a:ext cx="957750" cy="2132900"/>
            </a:xfrm>
            <a:custGeom>
              <a:rect b="b" l="l" r="r" t="t"/>
              <a:pathLst>
                <a:path extrusionOk="0" h="85316" w="38310">
                  <a:moveTo>
                    <a:pt x="19700" y="0"/>
                  </a:moveTo>
                  <a:cubicBezTo>
                    <a:pt x="14548" y="0"/>
                    <a:pt x="11386" y="4204"/>
                    <a:pt x="11354" y="12933"/>
                  </a:cubicBezTo>
                  <a:lnTo>
                    <a:pt x="11323" y="24006"/>
                  </a:lnTo>
                  <a:lnTo>
                    <a:pt x="48" y="17492"/>
                  </a:lnTo>
                  <a:lnTo>
                    <a:pt x="1" y="32506"/>
                  </a:lnTo>
                  <a:lnTo>
                    <a:pt x="11292" y="39020"/>
                  </a:lnTo>
                  <a:lnTo>
                    <a:pt x="11183" y="77530"/>
                  </a:lnTo>
                  <a:lnTo>
                    <a:pt x="24677" y="85316"/>
                  </a:lnTo>
                  <a:lnTo>
                    <a:pt x="24785" y="46806"/>
                  </a:lnTo>
                  <a:lnTo>
                    <a:pt x="36030" y="53304"/>
                  </a:lnTo>
                  <a:lnTo>
                    <a:pt x="37767" y="39252"/>
                  </a:lnTo>
                  <a:lnTo>
                    <a:pt x="24816" y="31792"/>
                  </a:lnTo>
                  <a:lnTo>
                    <a:pt x="24847" y="22207"/>
                  </a:lnTo>
                  <a:cubicBezTo>
                    <a:pt x="24858" y="19243"/>
                    <a:pt x="25352" y="17204"/>
                    <a:pt x="27391" y="17204"/>
                  </a:cubicBezTo>
                  <a:cubicBezTo>
                    <a:pt x="28340" y="17204"/>
                    <a:pt x="29622" y="17646"/>
                    <a:pt x="31346" y="18640"/>
                  </a:cubicBezTo>
                  <a:lnTo>
                    <a:pt x="38263" y="22626"/>
                  </a:lnTo>
                  <a:lnTo>
                    <a:pt x="38310" y="9195"/>
                  </a:lnTo>
                  <a:cubicBezTo>
                    <a:pt x="37100" y="8326"/>
                    <a:pt x="33005" y="5550"/>
                    <a:pt x="28228" y="2789"/>
                  </a:cubicBezTo>
                  <a:cubicBezTo>
                    <a:pt x="25021" y="941"/>
                    <a:pt x="22138" y="0"/>
                    <a:pt x="19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3209175" y="2517575"/>
              <a:ext cx="957375" cy="2125275"/>
            </a:xfrm>
            <a:custGeom>
              <a:rect b="b" l="l" r="r" t="t"/>
              <a:pathLst>
                <a:path extrusionOk="0" h="85011" w="38295">
                  <a:moveTo>
                    <a:pt x="19704" y="1"/>
                  </a:moveTo>
                  <a:cubicBezTo>
                    <a:pt x="14551" y="1"/>
                    <a:pt x="11386" y="4205"/>
                    <a:pt x="11354" y="12938"/>
                  </a:cubicBezTo>
                  <a:lnTo>
                    <a:pt x="11323" y="23996"/>
                  </a:lnTo>
                  <a:lnTo>
                    <a:pt x="48" y="17482"/>
                  </a:lnTo>
                  <a:lnTo>
                    <a:pt x="1" y="32495"/>
                  </a:lnTo>
                  <a:lnTo>
                    <a:pt x="11276" y="39009"/>
                  </a:lnTo>
                  <a:lnTo>
                    <a:pt x="11168" y="77210"/>
                  </a:lnTo>
                  <a:lnTo>
                    <a:pt x="24661" y="85011"/>
                  </a:lnTo>
                  <a:lnTo>
                    <a:pt x="24770" y="46795"/>
                  </a:lnTo>
                  <a:lnTo>
                    <a:pt x="36014" y="53294"/>
                  </a:lnTo>
                  <a:lnTo>
                    <a:pt x="37736" y="39258"/>
                  </a:lnTo>
                  <a:lnTo>
                    <a:pt x="24801" y="31782"/>
                  </a:lnTo>
                  <a:lnTo>
                    <a:pt x="24832" y="22197"/>
                  </a:lnTo>
                  <a:cubicBezTo>
                    <a:pt x="24842" y="19233"/>
                    <a:pt x="25337" y="17194"/>
                    <a:pt x="27376" y="17194"/>
                  </a:cubicBezTo>
                  <a:cubicBezTo>
                    <a:pt x="28324" y="17194"/>
                    <a:pt x="29607" y="17635"/>
                    <a:pt x="31330" y="18630"/>
                  </a:cubicBezTo>
                  <a:lnTo>
                    <a:pt x="38263" y="22631"/>
                  </a:lnTo>
                  <a:lnTo>
                    <a:pt x="38294" y="9200"/>
                  </a:lnTo>
                  <a:cubicBezTo>
                    <a:pt x="37100" y="8316"/>
                    <a:pt x="32990" y="5540"/>
                    <a:pt x="28213" y="2779"/>
                  </a:cubicBezTo>
                  <a:cubicBezTo>
                    <a:pt x="25014" y="938"/>
                    <a:pt x="22137" y="1"/>
                    <a:pt x="197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39"/>
          <p:cNvGrpSpPr/>
          <p:nvPr/>
        </p:nvGrpSpPr>
        <p:grpSpPr>
          <a:xfrm>
            <a:off x="4404437" y="2931581"/>
            <a:ext cx="348208" cy="491602"/>
            <a:chOff x="2959475" y="875000"/>
            <a:chExt cx="2633950" cy="3718625"/>
          </a:xfrm>
        </p:grpSpPr>
        <p:sp>
          <p:nvSpPr>
            <p:cNvPr id="322" name="Google Shape;322;p39"/>
            <p:cNvSpPr/>
            <p:nvPr/>
          </p:nvSpPr>
          <p:spPr>
            <a:xfrm>
              <a:off x="2959475" y="875000"/>
              <a:ext cx="2615325" cy="3718625"/>
            </a:xfrm>
            <a:custGeom>
              <a:rect b="b" l="l" r="r" t="t"/>
              <a:pathLst>
                <a:path extrusionOk="0" h="148745" w="104613">
                  <a:moveTo>
                    <a:pt x="24756" y="0"/>
                  </a:moveTo>
                  <a:cubicBezTo>
                    <a:pt x="23420" y="0"/>
                    <a:pt x="22205" y="316"/>
                    <a:pt x="21156" y="922"/>
                  </a:cubicBezTo>
                  <a:lnTo>
                    <a:pt x="4204" y="10786"/>
                  </a:lnTo>
                  <a:lnTo>
                    <a:pt x="4235" y="10771"/>
                  </a:lnTo>
                  <a:lnTo>
                    <a:pt x="4235" y="10771"/>
                  </a:lnTo>
                  <a:cubicBezTo>
                    <a:pt x="1753" y="12182"/>
                    <a:pt x="234" y="15222"/>
                    <a:pt x="218" y="19534"/>
                  </a:cubicBezTo>
                  <a:lnTo>
                    <a:pt x="32" y="88598"/>
                  </a:lnTo>
                  <a:cubicBezTo>
                    <a:pt x="1" y="97268"/>
                    <a:pt x="6096" y="107830"/>
                    <a:pt x="13634" y="112173"/>
                  </a:cubicBezTo>
                  <a:lnTo>
                    <a:pt x="73733" y="146883"/>
                  </a:lnTo>
                  <a:cubicBezTo>
                    <a:pt x="75921" y="148147"/>
                    <a:pt x="77997" y="148745"/>
                    <a:pt x="79839" y="148745"/>
                  </a:cubicBezTo>
                  <a:cubicBezTo>
                    <a:pt x="81249" y="148745"/>
                    <a:pt x="82521" y="148395"/>
                    <a:pt x="83603" y="147725"/>
                  </a:cubicBezTo>
                  <a:lnTo>
                    <a:pt x="83603" y="147725"/>
                  </a:lnTo>
                  <a:cubicBezTo>
                    <a:pt x="83549" y="147760"/>
                    <a:pt x="83500" y="147794"/>
                    <a:pt x="83442" y="147829"/>
                  </a:cubicBezTo>
                  <a:lnTo>
                    <a:pt x="100410" y="137965"/>
                  </a:lnTo>
                  <a:cubicBezTo>
                    <a:pt x="102860" y="136554"/>
                    <a:pt x="104380" y="133514"/>
                    <a:pt x="104395" y="129218"/>
                  </a:cubicBezTo>
                  <a:lnTo>
                    <a:pt x="104582" y="60153"/>
                  </a:lnTo>
                  <a:cubicBezTo>
                    <a:pt x="104613" y="51499"/>
                    <a:pt x="98517" y="40937"/>
                    <a:pt x="90980" y="36579"/>
                  </a:cubicBezTo>
                  <a:lnTo>
                    <a:pt x="30880" y="1868"/>
                  </a:lnTo>
                  <a:cubicBezTo>
                    <a:pt x="28678" y="601"/>
                    <a:pt x="26600" y="0"/>
                    <a:pt x="24756" y="0"/>
                  </a:cubicBezTo>
                  <a:close/>
                </a:path>
              </a:pathLst>
            </a:custGeom>
            <a:solidFill>
              <a:srgbClr val="45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5064125" y="4116675"/>
              <a:ext cx="523850" cy="465700"/>
            </a:xfrm>
            <a:custGeom>
              <a:rect b="b" l="l" r="r" t="t"/>
              <a:pathLst>
                <a:path extrusionOk="0" h="18628" w="20954">
                  <a:moveTo>
                    <a:pt x="20954" y="0"/>
                  </a:moveTo>
                  <a:lnTo>
                    <a:pt x="3987" y="9864"/>
                  </a:lnTo>
                  <a:cubicBezTo>
                    <a:pt x="3971" y="14161"/>
                    <a:pt x="2451" y="17201"/>
                    <a:pt x="1" y="18627"/>
                  </a:cubicBezTo>
                  <a:lnTo>
                    <a:pt x="16968" y="8763"/>
                  </a:lnTo>
                  <a:cubicBezTo>
                    <a:pt x="19418" y="7336"/>
                    <a:pt x="20938" y="4312"/>
                    <a:pt x="20954" y="0"/>
                  </a:cubicBezTo>
                  <a:close/>
                </a:path>
              </a:pathLst>
            </a:custGeom>
            <a:solidFill>
              <a:srgbClr val="54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3082775" y="886625"/>
              <a:ext cx="666950" cy="293325"/>
            </a:xfrm>
            <a:custGeom>
              <a:rect b="b" l="l" r="r" t="t"/>
              <a:pathLst>
                <a:path extrusionOk="0" h="11733" w="26678">
                  <a:moveTo>
                    <a:pt x="22" y="10774"/>
                  </a:moveTo>
                  <a:cubicBezTo>
                    <a:pt x="15" y="10779"/>
                    <a:pt x="8" y="10783"/>
                    <a:pt x="1" y="10787"/>
                  </a:cubicBezTo>
                  <a:lnTo>
                    <a:pt x="22" y="10774"/>
                  </a:lnTo>
                  <a:close/>
                  <a:moveTo>
                    <a:pt x="20561" y="0"/>
                  </a:moveTo>
                  <a:cubicBezTo>
                    <a:pt x="19224" y="0"/>
                    <a:pt x="18011" y="316"/>
                    <a:pt x="16968" y="923"/>
                  </a:cubicBezTo>
                  <a:lnTo>
                    <a:pt x="22" y="10774"/>
                  </a:lnTo>
                  <a:lnTo>
                    <a:pt x="22" y="10774"/>
                  </a:lnTo>
                  <a:cubicBezTo>
                    <a:pt x="1065" y="10171"/>
                    <a:pt x="2270" y="9858"/>
                    <a:pt x="3595" y="9858"/>
                  </a:cubicBezTo>
                  <a:cubicBezTo>
                    <a:pt x="5441" y="9858"/>
                    <a:pt x="7520" y="10464"/>
                    <a:pt x="9725" y="11733"/>
                  </a:cubicBezTo>
                  <a:lnTo>
                    <a:pt x="26677" y="1869"/>
                  </a:lnTo>
                  <a:cubicBezTo>
                    <a:pt x="24484" y="601"/>
                    <a:pt x="22405" y="0"/>
                    <a:pt x="20561" y="0"/>
                  </a:cubicBezTo>
                  <a:close/>
                </a:path>
              </a:pathLst>
            </a:custGeom>
            <a:solidFill>
              <a:srgbClr val="70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5163775" y="2390450"/>
              <a:ext cx="428875" cy="1972850"/>
            </a:xfrm>
            <a:custGeom>
              <a:rect b="b" l="l" r="r" t="t"/>
              <a:pathLst>
                <a:path extrusionOk="0" h="78914" w="17155">
                  <a:moveTo>
                    <a:pt x="17154" y="1"/>
                  </a:moveTo>
                  <a:lnTo>
                    <a:pt x="187" y="9849"/>
                  </a:lnTo>
                  <a:lnTo>
                    <a:pt x="1" y="78913"/>
                  </a:lnTo>
                  <a:lnTo>
                    <a:pt x="16952" y="69049"/>
                  </a:lnTo>
                  <a:lnTo>
                    <a:pt x="17154" y="1"/>
                  </a:lnTo>
                  <a:close/>
                </a:path>
              </a:pathLst>
            </a:custGeom>
            <a:solidFill>
              <a:srgbClr val="70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3325900" y="933325"/>
              <a:ext cx="1926300" cy="1114000"/>
            </a:xfrm>
            <a:custGeom>
              <a:rect b="b" l="l" r="r" t="t"/>
              <a:pathLst>
                <a:path extrusionOk="0" h="44560" w="77052">
                  <a:moveTo>
                    <a:pt x="16968" y="1"/>
                  </a:moveTo>
                  <a:lnTo>
                    <a:pt x="0" y="9865"/>
                  </a:lnTo>
                  <a:lnTo>
                    <a:pt x="60100" y="44560"/>
                  </a:lnTo>
                  <a:lnTo>
                    <a:pt x="77052" y="34696"/>
                  </a:lnTo>
                  <a:lnTo>
                    <a:pt x="169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4828375" y="1800700"/>
              <a:ext cx="765050" cy="836000"/>
            </a:xfrm>
            <a:custGeom>
              <a:rect b="b" l="l" r="r" t="t"/>
              <a:pathLst>
                <a:path extrusionOk="0" h="33440" w="30602">
                  <a:moveTo>
                    <a:pt x="16953" y="1"/>
                  </a:moveTo>
                  <a:lnTo>
                    <a:pt x="1" y="9865"/>
                  </a:lnTo>
                  <a:cubicBezTo>
                    <a:pt x="7538" y="14223"/>
                    <a:pt x="13634" y="24769"/>
                    <a:pt x="13603" y="33439"/>
                  </a:cubicBezTo>
                  <a:lnTo>
                    <a:pt x="30570" y="23591"/>
                  </a:lnTo>
                  <a:cubicBezTo>
                    <a:pt x="30601" y="14921"/>
                    <a:pt x="24506" y="4359"/>
                    <a:pt x="16953" y="1"/>
                  </a:cubicBezTo>
                  <a:close/>
                </a:path>
              </a:pathLst>
            </a:custGeom>
            <a:solidFill>
              <a:srgbClr val="ADD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3354975" y="1755350"/>
              <a:ext cx="1376500" cy="2303175"/>
            </a:xfrm>
            <a:custGeom>
              <a:rect b="b" l="l" r="r" t="t"/>
              <a:pathLst>
                <a:path extrusionOk="0" h="92127" w="55060">
                  <a:moveTo>
                    <a:pt x="3677" y="0"/>
                  </a:moveTo>
                  <a:cubicBezTo>
                    <a:pt x="1507" y="0"/>
                    <a:pt x="12" y="1724"/>
                    <a:pt x="1" y="4699"/>
                  </a:cubicBezTo>
                  <a:cubicBezTo>
                    <a:pt x="1" y="8903"/>
                    <a:pt x="2947" y="14021"/>
                    <a:pt x="6608" y="16130"/>
                  </a:cubicBezTo>
                  <a:cubicBezTo>
                    <a:pt x="7669" y="16744"/>
                    <a:pt x="8674" y="17035"/>
                    <a:pt x="9566" y="17035"/>
                  </a:cubicBezTo>
                  <a:cubicBezTo>
                    <a:pt x="11736" y="17035"/>
                    <a:pt x="13235" y="15314"/>
                    <a:pt x="13246" y="12346"/>
                  </a:cubicBezTo>
                  <a:cubicBezTo>
                    <a:pt x="13261" y="8143"/>
                    <a:pt x="10314" y="3024"/>
                    <a:pt x="6654" y="915"/>
                  </a:cubicBezTo>
                  <a:cubicBezTo>
                    <a:pt x="5585" y="294"/>
                    <a:pt x="4573" y="0"/>
                    <a:pt x="3677" y="0"/>
                  </a:cubicBezTo>
                  <a:close/>
                  <a:moveTo>
                    <a:pt x="885" y="18612"/>
                  </a:moveTo>
                  <a:lnTo>
                    <a:pt x="761" y="60829"/>
                  </a:lnTo>
                  <a:lnTo>
                    <a:pt x="12176" y="67420"/>
                  </a:lnTo>
                  <a:lnTo>
                    <a:pt x="12300" y="25203"/>
                  </a:lnTo>
                  <a:lnTo>
                    <a:pt x="885" y="18612"/>
                  </a:lnTo>
                  <a:close/>
                  <a:moveTo>
                    <a:pt x="19465" y="29329"/>
                  </a:moveTo>
                  <a:lnTo>
                    <a:pt x="19356" y="71561"/>
                  </a:lnTo>
                  <a:lnTo>
                    <a:pt x="30771" y="78153"/>
                  </a:lnTo>
                  <a:lnTo>
                    <a:pt x="30818" y="57261"/>
                  </a:lnTo>
                  <a:cubicBezTo>
                    <a:pt x="30830" y="53038"/>
                    <a:pt x="31371" y="49225"/>
                    <a:pt x="34311" y="49225"/>
                  </a:cubicBezTo>
                  <a:cubicBezTo>
                    <a:pt x="35203" y="49225"/>
                    <a:pt x="36317" y="49577"/>
                    <a:pt x="37704" y="50375"/>
                  </a:cubicBezTo>
                  <a:cubicBezTo>
                    <a:pt x="43551" y="53756"/>
                    <a:pt x="43613" y="60100"/>
                    <a:pt x="43598" y="65001"/>
                  </a:cubicBezTo>
                  <a:lnTo>
                    <a:pt x="43551" y="85535"/>
                  </a:lnTo>
                  <a:lnTo>
                    <a:pt x="54966" y="92127"/>
                  </a:lnTo>
                  <a:lnTo>
                    <a:pt x="55028" y="68971"/>
                  </a:lnTo>
                  <a:cubicBezTo>
                    <a:pt x="55059" y="57603"/>
                    <a:pt x="52950" y="47614"/>
                    <a:pt x="41380" y="40945"/>
                  </a:cubicBezTo>
                  <a:cubicBezTo>
                    <a:pt x="39054" y="39600"/>
                    <a:pt x="37047" y="39056"/>
                    <a:pt x="35386" y="39056"/>
                  </a:cubicBezTo>
                  <a:cubicBezTo>
                    <a:pt x="33083" y="39056"/>
                    <a:pt x="31447" y="40104"/>
                    <a:pt x="30554" y="41519"/>
                  </a:cubicBezTo>
                  <a:lnTo>
                    <a:pt x="30399" y="41426"/>
                  </a:lnTo>
                  <a:lnTo>
                    <a:pt x="30430" y="35672"/>
                  </a:lnTo>
                  <a:lnTo>
                    <a:pt x="19465" y="29329"/>
                  </a:lnTo>
                  <a:close/>
                </a:path>
              </a:pathLst>
            </a:custGeom>
            <a:solidFill>
              <a:srgbClr val="3B7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3354975" y="1755525"/>
              <a:ext cx="331550" cy="1685350"/>
            </a:xfrm>
            <a:custGeom>
              <a:rect b="b" l="l" r="r" t="t"/>
              <a:pathLst>
                <a:path extrusionOk="0" h="67414" w="13262">
                  <a:moveTo>
                    <a:pt x="3679" y="0"/>
                  </a:moveTo>
                  <a:cubicBezTo>
                    <a:pt x="1507" y="0"/>
                    <a:pt x="12" y="1717"/>
                    <a:pt x="1" y="4692"/>
                  </a:cubicBezTo>
                  <a:cubicBezTo>
                    <a:pt x="1" y="8880"/>
                    <a:pt x="2947" y="14014"/>
                    <a:pt x="6608" y="16123"/>
                  </a:cubicBezTo>
                  <a:cubicBezTo>
                    <a:pt x="7676" y="16739"/>
                    <a:pt x="8687" y="17031"/>
                    <a:pt x="9582" y="17031"/>
                  </a:cubicBezTo>
                  <a:cubicBezTo>
                    <a:pt x="11753" y="17031"/>
                    <a:pt x="13246" y="15314"/>
                    <a:pt x="13246" y="12339"/>
                  </a:cubicBezTo>
                  <a:cubicBezTo>
                    <a:pt x="13261" y="8136"/>
                    <a:pt x="10299" y="3017"/>
                    <a:pt x="6654" y="908"/>
                  </a:cubicBezTo>
                  <a:cubicBezTo>
                    <a:pt x="5585" y="292"/>
                    <a:pt x="4575" y="0"/>
                    <a:pt x="3679" y="0"/>
                  </a:cubicBezTo>
                  <a:close/>
                  <a:moveTo>
                    <a:pt x="885" y="18605"/>
                  </a:moveTo>
                  <a:lnTo>
                    <a:pt x="761" y="60822"/>
                  </a:lnTo>
                  <a:lnTo>
                    <a:pt x="12176" y="67413"/>
                  </a:lnTo>
                  <a:lnTo>
                    <a:pt x="12300" y="25196"/>
                  </a:lnTo>
                  <a:lnTo>
                    <a:pt x="885" y="1860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3838475" y="2488550"/>
              <a:ext cx="893000" cy="1569975"/>
            </a:xfrm>
            <a:custGeom>
              <a:rect b="b" l="l" r="r" t="t"/>
              <a:pathLst>
                <a:path extrusionOk="0" h="62799" w="35720">
                  <a:moveTo>
                    <a:pt x="125" y="1"/>
                  </a:moveTo>
                  <a:lnTo>
                    <a:pt x="1" y="42233"/>
                  </a:lnTo>
                  <a:lnTo>
                    <a:pt x="11416" y="48825"/>
                  </a:lnTo>
                  <a:lnTo>
                    <a:pt x="11478" y="27933"/>
                  </a:lnTo>
                  <a:cubicBezTo>
                    <a:pt x="11490" y="23710"/>
                    <a:pt x="12040" y="19897"/>
                    <a:pt x="14977" y="19897"/>
                  </a:cubicBezTo>
                  <a:cubicBezTo>
                    <a:pt x="15869" y="19897"/>
                    <a:pt x="16981" y="20249"/>
                    <a:pt x="18364" y="21047"/>
                  </a:cubicBezTo>
                  <a:cubicBezTo>
                    <a:pt x="24227" y="24428"/>
                    <a:pt x="24273" y="30772"/>
                    <a:pt x="24273" y="35673"/>
                  </a:cubicBezTo>
                  <a:lnTo>
                    <a:pt x="24211" y="56207"/>
                  </a:lnTo>
                  <a:lnTo>
                    <a:pt x="35626" y="62799"/>
                  </a:lnTo>
                  <a:lnTo>
                    <a:pt x="35688" y="39643"/>
                  </a:lnTo>
                  <a:cubicBezTo>
                    <a:pt x="35719" y="28275"/>
                    <a:pt x="33610" y="18286"/>
                    <a:pt x="22040" y="11617"/>
                  </a:cubicBezTo>
                  <a:cubicBezTo>
                    <a:pt x="19714" y="10272"/>
                    <a:pt x="17707" y="9728"/>
                    <a:pt x="16046" y="9728"/>
                  </a:cubicBezTo>
                  <a:cubicBezTo>
                    <a:pt x="13743" y="9728"/>
                    <a:pt x="12107" y="10776"/>
                    <a:pt x="11214" y="12191"/>
                  </a:cubicBezTo>
                  <a:lnTo>
                    <a:pt x="11075" y="12098"/>
                  </a:lnTo>
                  <a:lnTo>
                    <a:pt x="11090" y="6329"/>
                  </a:lnTo>
                  <a:lnTo>
                    <a:pt x="1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39"/>
          <p:cNvGrpSpPr/>
          <p:nvPr/>
        </p:nvGrpSpPr>
        <p:grpSpPr>
          <a:xfrm>
            <a:off x="5805736" y="2926087"/>
            <a:ext cx="346050" cy="491967"/>
            <a:chOff x="2665200" y="1156550"/>
            <a:chExt cx="2386550" cy="3392875"/>
          </a:xfrm>
        </p:grpSpPr>
        <p:sp>
          <p:nvSpPr>
            <p:cNvPr id="332" name="Google Shape;332;p39"/>
            <p:cNvSpPr/>
            <p:nvPr/>
          </p:nvSpPr>
          <p:spPr>
            <a:xfrm>
              <a:off x="2665200" y="1156550"/>
              <a:ext cx="2386550" cy="3392875"/>
            </a:xfrm>
            <a:custGeom>
              <a:rect b="b" l="l" r="r" t="t"/>
              <a:pathLst>
                <a:path extrusionOk="0" h="135715" w="95462">
                  <a:moveTo>
                    <a:pt x="22594" y="1"/>
                  </a:moveTo>
                  <a:cubicBezTo>
                    <a:pt x="21375" y="1"/>
                    <a:pt x="20267" y="289"/>
                    <a:pt x="19309" y="843"/>
                  </a:cubicBezTo>
                  <a:lnTo>
                    <a:pt x="3846" y="9838"/>
                  </a:lnTo>
                  <a:lnTo>
                    <a:pt x="3846" y="9838"/>
                  </a:lnTo>
                  <a:lnTo>
                    <a:pt x="3862" y="9823"/>
                  </a:lnTo>
                  <a:lnTo>
                    <a:pt x="3862" y="9823"/>
                  </a:lnTo>
                  <a:cubicBezTo>
                    <a:pt x="1613" y="11126"/>
                    <a:pt x="217" y="13902"/>
                    <a:pt x="202" y="17826"/>
                  </a:cubicBezTo>
                  <a:lnTo>
                    <a:pt x="31" y="80841"/>
                  </a:lnTo>
                  <a:cubicBezTo>
                    <a:pt x="0" y="88751"/>
                    <a:pt x="5568" y="98383"/>
                    <a:pt x="12454" y="102353"/>
                  </a:cubicBezTo>
                  <a:lnTo>
                    <a:pt x="67280" y="134008"/>
                  </a:lnTo>
                  <a:cubicBezTo>
                    <a:pt x="69278" y="135168"/>
                    <a:pt x="71172" y="135715"/>
                    <a:pt x="72853" y="135715"/>
                  </a:cubicBezTo>
                  <a:cubicBezTo>
                    <a:pt x="74080" y="135715"/>
                    <a:pt x="75193" y="135424"/>
                    <a:pt x="76150" y="134867"/>
                  </a:cubicBezTo>
                  <a:lnTo>
                    <a:pt x="76150" y="134867"/>
                  </a:lnTo>
                  <a:cubicBezTo>
                    <a:pt x="76145" y="134870"/>
                    <a:pt x="76141" y="134873"/>
                    <a:pt x="76136" y="134877"/>
                  </a:cubicBezTo>
                  <a:lnTo>
                    <a:pt x="91615" y="125881"/>
                  </a:lnTo>
                  <a:cubicBezTo>
                    <a:pt x="93848" y="124578"/>
                    <a:pt x="95229" y="121817"/>
                    <a:pt x="95244" y="117894"/>
                  </a:cubicBezTo>
                  <a:lnTo>
                    <a:pt x="95430" y="54878"/>
                  </a:lnTo>
                  <a:cubicBezTo>
                    <a:pt x="95461" y="46968"/>
                    <a:pt x="89893" y="37337"/>
                    <a:pt x="83007" y="33366"/>
                  </a:cubicBezTo>
                  <a:lnTo>
                    <a:pt x="28181" y="1711"/>
                  </a:lnTo>
                  <a:cubicBezTo>
                    <a:pt x="26175" y="551"/>
                    <a:pt x="24278" y="1"/>
                    <a:pt x="225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4568975" y="4103875"/>
              <a:ext cx="477725" cy="424600"/>
            </a:xfrm>
            <a:custGeom>
              <a:rect b="b" l="l" r="r" t="t"/>
              <a:pathLst>
                <a:path extrusionOk="0" h="16984" w="19109">
                  <a:moveTo>
                    <a:pt x="19109" y="1"/>
                  </a:moveTo>
                  <a:lnTo>
                    <a:pt x="3630" y="8981"/>
                  </a:lnTo>
                  <a:cubicBezTo>
                    <a:pt x="3615" y="12905"/>
                    <a:pt x="2234" y="15681"/>
                    <a:pt x="1" y="16984"/>
                  </a:cubicBezTo>
                  <a:lnTo>
                    <a:pt x="15464" y="7988"/>
                  </a:lnTo>
                  <a:cubicBezTo>
                    <a:pt x="17713" y="6685"/>
                    <a:pt x="19093" y="3924"/>
                    <a:pt x="19109" y="1"/>
                  </a:cubicBezTo>
                  <a:close/>
                </a:path>
              </a:pathLst>
            </a:custGeom>
            <a:solidFill>
              <a:srgbClr val="B8E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2761350" y="1156550"/>
              <a:ext cx="608375" cy="267675"/>
            </a:xfrm>
            <a:custGeom>
              <a:rect b="b" l="l" r="r" t="t"/>
              <a:pathLst>
                <a:path extrusionOk="0" h="10707" w="24335">
                  <a:moveTo>
                    <a:pt x="4" y="9836"/>
                  </a:moveTo>
                  <a:cubicBezTo>
                    <a:pt x="3" y="9837"/>
                    <a:pt x="2" y="9838"/>
                    <a:pt x="0" y="9838"/>
                  </a:cubicBezTo>
                  <a:lnTo>
                    <a:pt x="4" y="9836"/>
                  </a:lnTo>
                  <a:close/>
                  <a:moveTo>
                    <a:pt x="18748" y="1"/>
                  </a:moveTo>
                  <a:cubicBezTo>
                    <a:pt x="17529" y="1"/>
                    <a:pt x="16421" y="289"/>
                    <a:pt x="15463" y="843"/>
                  </a:cubicBezTo>
                  <a:lnTo>
                    <a:pt x="4" y="9836"/>
                  </a:lnTo>
                  <a:lnTo>
                    <a:pt x="4" y="9836"/>
                  </a:lnTo>
                  <a:cubicBezTo>
                    <a:pt x="954" y="9284"/>
                    <a:pt x="2057" y="8996"/>
                    <a:pt x="3273" y="8996"/>
                  </a:cubicBezTo>
                  <a:cubicBezTo>
                    <a:pt x="4954" y="8996"/>
                    <a:pt x="6850" y="9546"/>
                    <a:pt x="8856" y="10707"/>
                  </a:cubicBezTo>
                  <a:lnTo>
                    <a:pt x="24335" y="1711"/>
                  </a:lnTo>
                  <a:cubicBezTo>
                    <a:pt x="22329" y="551"/>
                    <a:pt x="20432" y="1"/>
                    <a:pt x="18748" y="1"/>
                  </a:cubicBezTo>
                  <a:close/>
                </a:path>
              </a:pathLst>
            </a:custGeom>
            <a:solidFill>
              <a:srgbClr val="6CA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4659725" y="2528500"/>
              <a:ext cx="391250" cy="1800300"/>
            </a:xfrm>
            <a:custGeom>
              <a:rect b="b" l="l" r="r" t="t"/>
              <a:pathLst>
                <a:path extrusionOk="0" h="72012" w="15650">
                  <a:moveTo>
                    <a:pt x="15649" y="0"/>
                  </a:moveTo>
                  <a:lnTo>
                    <a:pt x="186" y="8996"/>
                  </a:lnTo>
                  <a:lnTo>
                    <a:pt x="0" y="72011"/>
                  </a:lnTo>
                  <a:lnTo>
                    <a:pt x="15479" y="63016"/>
                  </a:lnTo>
                  <a:lnTo>
                    <a:pt x="15649" y="0"/>
                  </a:lnTo>
                  <a:close/>
                </a:path>
              </a:pathLst>
            </a:custGeom>
            <a:solidFill>
              <a:srgbClr val="6CA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2982750" y="1199325"/>
              <a:ext cx="1757650" cy="1016275"/>
            </a:xfrm>
            <a:custGeom>
              <a:rect b="b" l="l" r="r" t="t"/>
              <a:pathLst>
                <a:path extrusionOk="0" h="40651" w="70306">
                  <a:moveTo>
                    <a:pt x="15479" y="0"/>
                  </a:moveTo>
                  <a:lnTo>
                    <a:pt x="0" y="8996"/>
                  </a:lnTo>
                  <a:lnTo>
                    <a:pt x="54842" y="40651"/>
                  </a:lnTo>
                  <a:lnTo>
                    <a:pt x="70305" y="31655"/>
                  </a:lnTo>
                  <a:lnTo>
                    <a:pt x="154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4353800" y="1990700"/>
              <a:ext cx="697950" cy="763100"/>
            </a:xfrm>
            <a:custGeom>
              <a:rect b="b" l="l" r="r" t="t"/>
              <a:pathLst>
                <a:path extrusionOk="0" h="30524" w="27918">
                  <a:moveTo>
                    <a:pt x="15463" y="0"/>
                  </a:moveTo>
                  <a:lnTo>
                    <a:pt x="0" y="8996"/>
                  </a:lnTo>
                  <a:cubicBezTo>
                    <a:pt x="6871" y="12966"/>
                    <a:pt x="12439" y="22598"/>
                    <a:pt x="12423" y="30523"/>
                  </a:cubicBezTo>
                  <a:lnTo>
                    <a:pt x="27886" y="21528"/>
                  </a:lnTo>
                  <a:cubicBezTo>
                    <a:pt x="27917" y="13602"/>
                    <a:pt x="22349" y="3971"/>
                    <a:pt x="15463" y="0"/>
                  </a:cubicBezTo>
                  <a:close/>
                </a:path>
              </a:pathLst>
            </a:custGeom>
            <a:solidFill>
              <a:srgbClr val="97C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3047500" y="2134925"/>
              <a:ext cx="1246225" cy="1387650"/>
            </a:xfrm>
            <a:custGeom>
              <a:rect b="b" l="l" r="r" t="t"/>
              <a:pathLst>
                <a:path extrusionOk="0" h="55506" w="49849">
                  <a:moveTo>
                    <a:pt x="3583" y="1"/>
                  </a:moveTo>
                  <a:cubicBezTo>
                    <a:pt x="2715" y="1226"/>
                    <a:pt x="2203" y="2948"/>
                    <a:pt x="2187" y="5104"/>
                  </a:cubicBezTo>
                  <a:cubicBezTo>
                    <a:pt x="2172" y="9167"/>
                    <a:pt x="3971" y="13804"/>
                    <a:pt x="6701" y="17480"/>
                  </a:cubicBezTo>
                  <a:cubicBezTo>
                    <a:pt x="4948" y="16364"/>
                    <a:pt x="3382" y="14968"/>
                    <a:pt x="2079" y="13355"/>
                  </a:cubicBezTo>
                  <a:lnTo>
                    <a:pt x="2079" y="13494"/>
                  </a:lnTo>
                  <a:cubicBezTo>
                    <a:pt x="2063" y="19171"/>
                    <a:pt x="5568" y="25948"/>
                    <a:pt x="10221" y="29717"/>
                  </a:cubicBezTo>
                  <a:cubicBezTo>
                    <a:pt x="9291" y="29454"/>
                    <a:pt x="8376" y="29066"/>
                    <a:pt x="7538" y="28570"/>
                  </a:cubicBezTo>
                  <a:cubicBezTo>
                    <a:pt x="6871" y="28182"/>
                    <a:pt x="6235" y="27748"/>
                    <a:pt x="5615" y="27251"/>
                  </a:cubicBezTo>
                  <a:lnTo>
                    <a:pt x="5615" y="27251"/>
                  </a:lnTo>
                  <a:cubicBezTo>
                    <a:pt x="6902" y="32664"/>
                    <a:pt x="10656" y="38232"/>
                    <a:pt x="15122" y="40900"/>
                  </a:cubicBezTo>
                  <a:cubicBezTo>
                    <a:pt x="14046" y="41247"/>
                    <a:pt x="12886" y="41425"/>
                    <a:pt x="11656" y="41425"/>
                  </a:cubicBezTo>
                  <a:cubicBezTo>
                    <a:pt x="8878" y="41425"/>
                    <a:pt x="5746" y="40518"/>
                    <a:pt x="2436" y="38604"/>
                  </a:cubicBezTo>
                  <a:cubicBezTo>
                    <a:pt x="1614" y="38123"/>
                    <a:pt x="807" y="37612"/>
                    <a:pt x="1" y="37038"/>
                  </a:cubicBezTo>
                  <a:lnTo>
                    <a:pt x="1" y="37038"/>
                  </a:lnTo>
                  <a:cubicBezTo>
                    <a:pt x="4514" y="42962"/>
                    <a:pt x="9865" y="48003"/>
                    <a:pt x="15634" y="51338"/>
                  </a:cubicBezTo>
                  <a:cubicBezTo>
                    <a:pt x="20665" y="54240"/>
                    <a:pt x="25089" y="55506"/>
                    <a:pt x="28870" y="55506"/>
                  </a:cubicBezTo>
                  <a:cubicBezTo>
                    <a:pt x="39192" y="55506"/>
                    <a:pt x="44723" y="46071"/>
                    <a:pt x="44746" y="34742"/>
                  </a:cubicBezTo>
                  <a:cubicBezTo>
                    <a:pt x="44746" y="34231"/>
                    <a:pt x="44746" y="33719"/>
                    <a:pt x="44730" y="33207"/>
                  </a:cubicBezTo>
                  <a:cubicBezTo>
                    <a:pt x="46715" y="32711"/>
                    <a:pt x="48499" y="31609"/>
                    <a:pt x="49848" y="30074"/>
                  </a:cubicBezTo>
                  <a:cubicBezTo>
                    <a:pt x="47816" y="29903"/>
                    <a:pt x="45831" y="29376"/>
                    <a:pt x="43986" y="28539"/>
                  </a:cubicBezTo>
                  <a:cubicBezTo>
                    <a:pt x="46095" y="28290"/>
                    <a:pt x="47723" y="26941"/>
                    <a:pt x="48483" y="24646"/>
                  </a:cubicBezTo>
                  <a:lnTo>
                    <a:pt x="48483" y="24646"/>
                  </a:lnTo>
                  <a:cubicBezTo>
                    <a:pt x="48094" y="24682"/>
                    <a:pt x="47697" y="24701"/>
                    <a:pt x="47292" y="24701"/>
                  </a:cubicBezTo>
                  <a:cubicBezTo>
                    <a:pt x="45645" y="24701"/>
                    <a:pt x="43868" y="24393"/>
                    <a:pt x="42000" y="23746"/>
                  </a:cubicBezTo>
                  <a:cubicBezTo>
                    <a:pt x="40139" y="20396"/>
                    <a:pt x="37503" y="17434"/>
                    <a:pt x="34571" y="15743"/>
                  </a:cubicBezTo>
                  <a:cubicBezTo>
                    <a:pt x="32924" y="14793"/>
                    <a:pt x="31368" y="14343"/>
                    <a:pt x="29990" y="14343"/>
                  </a:cubicBezTo>
                  <a:cubicBezTo>
                    <a:pt x="26644" y="14343"/>
                    <a:pt x="24346" y="16994"/>
                    <a:pt x="24335" y="21575"/>
                  </a:cubicBezTo>
                  <a:cubicBezTo>
                    <a:pt x="24335" y="22521"/>
                    <a:pt x="24413" y="23467"/>
                    <a:pt x="24583" y="24397"/>
                  </a:cubicBezTo>
                  <a:cubicBezTo>
                    <a:pt x="16115" y="19016"/>
                    <a:pt x="8593" y="10020"/>
                    <a:pt x="35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9" name="Google Shape;339;p39"/>
          <p:cNvPicPr preferRelativeResize="0"/>
          <p:nvPr/>
        </p:nvPicPr>
        <p:blipFill>
          <a:blip r:embed="rId3">
            <a:alphaModFix/>
          </a:blip>
          <a:stretch>
            <a:fillRect/>
          </a:stretch>
        </p:blipFill>
        <p:spPr>
          <a:xfrm>
            <a:off x="-1828375" y="1507793"/>
            <a:ext cx="3818651" cy="3981531"/>
          </a:xfrm>
          <a:prstGeom prst="rect">
            <a:avLst/>
          </a:prstGeom>
          <a:noFill/>
          <a:ln>
            <a:noFill/>
          </a:ln>
        </p:spPr>
      </p:pic>
      <p:pic>
        <p:nvPicPr>
          <p:cNvPr id="340" name="Google Shape;340;p39"/>
          <p:cNvPicPr preferRelativeResize="0"/>
          <p:nvPr/>
        </p:nvPicPr>
        <p:blipFill rotWithShape="1">
          <a:blip r:embed="rId4">
            <a:alphaModFix/>
          </a:blip>
          <a:srcRect b="1692" l="2439" r="2249" t="1614"/>
          <a:stretch/>
        </p:blipFill>
        <p:spPr>
          <a:xfrm>
            <a:off x="8187175" y="3776150"/>
            <a:ext cx="804925" cy="1007150"/>
          </a:xfrm>
          <a:prstGeom prst="rect">
            <a:avLst/>
          </a:prstGeom>
          <a:noFill/>
          <a:ln>
            <a:noFill/>
          </a:ln>
        </p:spPr>
      </p:pic>
      <p:sp>
        <p:nvSpPr>
          <p:cNvPr id="341" name="Google Shape;341;p39"/>
          <p:cNvSpPr txBox="1"/>
          <p:nvPr/>
        </p:nvSpPr>
        <p:spPr>
          <a:xfrm>
            <a:off x="8112325" y="3283800"/>
            <a:ext cx="95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Light"/>
                <a:ea typeface="Lato Light"/>
                <a:cs typeface="Lato Light"/>
                <a:sym typeface="Lato Light"/>
              </a:rPr>
              <a:t>SONYC Website</a:t>
            </a:r>
            <a:endParaRPr sz="900">
              <a:latin typeface="Lato Light"/>
              <a:ea typeface="Lato Light"/>
              <a:cs typeface="Lato Light"/>
              <a:sym typeface="Lato Light"/>
            </a:endParaRPr>
          </a:p>
        </p:txBody>
      </p:sp>
      <p:pic>
        <p:nvPicPr>
          <p:cNvPr id="342" name="Google Shape;342;p39"/>
          <p:cNvPicPr preferRelativeResize="0"/>
          <p:nvPr/>
        </p:nvPicPr>
        <p:blipFill rotWithShape="1">
          <a:blip r:embed="rId4">
            <a:alphaModFix/>
          </a:blip>
          <a:srcRect b="1692" l="2439" r="2249" t="1614"/>
          <a:stretch/>
        </p:blipFill>
        <p:spPr>
          <a:xfrm>
            <a:off x="7307400" y="3776150"/>
            <a:ext cx="804925" cy="1007150"/>
          </a:xfrm>
          <a:prstGeom prst="rect">
            <a:avLst/>
          </a:prstGeom>
          <a:noFill/>
          <a:ln>
            <a:noFill/>
          </a:ln>
        </p:spPr>
      </p:pic>
      <p:sp>
        <p:nvSpPr>
          <p:cNvPr id="343" name="Google Shape;343;p39"/>
          <p:cNvSpPr txBox="1"/>
          <p:nvPr/>
        </p:nvSpPr>
        <p:spPr>
          <a:xfrm>
            <a:off x="7232550" y="3422400"/>
            <a:ext cx="954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Light"/>
                <a:ea typeface="Lato Light"/>
                <a:cs typeface="Lato Light"/>
                <a:sym typeface="Lato Light"/>
              </a:rPr>
              <a:t>Digital Version</a:t>
            </a:r>
            <a:endParaRPr sz="900">
              <a:latin typeface="Lato Light"/>
              <a:ea typeface="Lato Light"/>
              <a:cs typeface="Lato Light"/>
              <a:sym typeface="Lato Light"/>
            </a:endParaRPr>
          </a:p>
        </p:txBody>
      </p:sp>
      <p:sp>
        <p:nvSpPr>
          <p:cNvPr id="344" name="Google Shape;344;p39"/>
          <p:cNvSpPr txBox="1"/>
          <p:nvPr>
            <p:ph idx="1" type="subTitle"/>
          </p:nvPr>
        </p:nvSpPr>
        <p:spPr>
          <a:xfrm>
            <a:off x="2077975" y="3917025"/>
            <a:ext cx="38673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 Links(?) 311 app, etc?</a:t>
            </a:r>
            <a:endParaRPr/>
          </a:p>
        </p:txBody>
      </p:sp>
      <p:sp>
        <p:nvSpPr>
          <p:cNvPr id="345" name="Google Shape;34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53550" y="413075"/>
            <a:ext cx="69666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lata"/>
                <a:ea typeface="Alata"/>
                <a:cs typeface="Alata"/>
                <a:sym typeface="Alata"/>
              </a:rPr>
              <a:t>What is SONYC?</a:t>
            </a:r>
            <a:endParaRPr>
              <a:latin typeface="Alata"/>
              <a:ea typeface="Alata"/>
              <a:cs typeface="Alata"/>
              <a:sym typeface="Alata"/>
            </a:endParaRPr>
          </a:p>
        </p:txBody>
      </p:sp>
      <p:sp>
        <p:nvSpPr>
          <p:cNvPr id="125" name="Google Shape;125;p21"/>
          <p:cNvSpPr txBox="1"/>
          <p:nvPr>
            <p:ph type="title"/>
          </p:nvPr>
        </p:nvSpPr>
        <p:spPr>
          <a:xfrm>
            <a:off x="553450" y="1313375"/>
            <a:ext cx="6966600" cy="32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lata"/>
                <a:ea typeface="Alata"/>
                <a:cs typeface="Alata"/>
                <a:sym typeface="Alata"/>
              </a:rPr>
              <a:t>The Sounds of New York City or SONYC project, began in 2013 with the goal of understanding noise and its impact in urban environments. Over its duration we have deployed *(old SONYC = 75 </a:t>
            </a:r>
            <a:r>
              <a:rPr lang="en" sz="1700">
                <a:latin typeface="Alata"/>
                <a:ea typeface="Alata"/>
                <a:cs typeface="Alata"/>
                <a:sym typeface="Alata"/>
              </a:rPr>
              <a:t>deployed</a:t>
            </a:r>
            <a:r>
              <a:rPr lang="en" sz="1700">
                <a:latin typeface="Alata"/>
                <a:ea typeface="Alata"/>
                <a:cs typeface="Alata"/>
                <a:sym typeface="Alata"/>
              </a:rPr>
              <a:t> plus whatever we have done with SONYC Home)* </a:t>
            </a:r>
            <a:r>
              <a:rPr lang="en" sz="1700">
                <a:latin typeface="Alata"/>
                <a:ea typeface="Alata"/>
                <a:cs typeface="Alata"/>
                <a:sym typeface="Alata"/>
              </a:rPr>
              <a:t>advanced urban noise sensors </a:t>
            </a:r>
            <a:r>
              <a:rPr lang="en" sz="1700">
                <a:latin typeface="Alata"/>
                <a:ea typeface="Alata"/>
                <a:cs typeface="Alata"/>
                <a:sym typeface="Alata"/>
              </a:rPr>
              <a:t>across the city and collected 175 sensor years worth of decibel dat</a:t>
            </a:r>
            <a:r>
              <a:rPr lang="en" sz="1700">
                <a:latin typeface="Alata"/>
                <a:ea typeface="Alata"/>
                <a:cs typeface="Alata"/>
                <a:sym typeface="Alata"/>
              </a:rPr>
              <a:t>a.</a:t>
            </a:r>
            <a:endParaRPr sz="1700">
              <a:latin typeface="Alata"/>
              <a:ea typeface="Alata"/>
              <a:cs typeface="Alata"/>
              <a:sym typeface="Alata"/>
            </a:endParaRPr>
          </a:p>
          <a:p>
            <a:pPr indent="0" lvl="0" marL="0" rtl="0" algn="l">
              <a:spcBef>
                <a:spcPts val="0"/>
              </a:spcBef>
              <a:spcAft>
                <a:spcPts val="0"/>
              </a:spcAft>
              <a:buNone/>
            </a:pPr>
            <a:r>
              <a:t/>
            </a:r>
            <a:endParaRPr sz="1700">
              <a:latin typeface="Alata"/>
              <a:ea typeface="Alata"/>
              <a:cs typeface="Alata"/>
              <a:sym typeface="Alata"/>
            </a:endParaRPr>
          </a:p>
          <a:p>
            <a:pPr indent="0" lvl="0" marL="0" rtl="0" algn="l">
              <a:spcBef>
                <a:spcPts val="0"/>
              </a:spcBef>
              <a:spcAft>
                <a:spcPts val="0"/>
              </a:spcAft>
              <a:buNone/>
            </a:pPr>
            <a:r>
              <a:rPr lang="en" sz="1700">
                <a:latin typeface="Alata"/>
                <a:ea typeface="Alata"/>
                <a:cs typeface="Alata"/>
                <a:sym typeface="Alata"/>
              </a:rPr>
              <a:t>In its latest version, called SONYC Home, we have collaborated with the Department of Environmental Protection (DEP) to design and build a sensor that people can mount outside their apartment windows to help quantify and report on their recurrent noise issues. </a:t>
            </a:r>
            <a:endParaRPr sz="1700">
              <a:latin typeface="Alata"/>
              <a:ea typeface="Alata"/>
              <a:cs typeface="Alata"/>
              <a:sym typeface="Alata"/>
            </a:endParaRPr>
          </a:p>
        </p:txBody>
      </p:sp>
      <p:sp>
        <p:nvSpPr>
          <p:cNvPr id="126" name="Google Shape;12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53550" y="413075"/>
            <a:ext cx="69666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lata"/>
                <a:ea typeface="Alata"/>
                <a:cs typeface="Alata"/>
                <a:sym typeface="Alata"/>
              </a:rPr>
              <a:t>Importance of Sound Health</a:t>
            </a:r>
            <a:endParaRPr>
              <a:latin typeface="Alata"/>
              <a:ea typeface="Alata"/>
              <a:cs typeface="Alata"/>
              <a:sym typeface="Alata"/>
            </a:endParaRPr>
          </a:p>
        </p:txBody>
      </p:sp>
      <p:sp>
        <p:nvSpPr>
          <p:cNvPr id="132" name="Google Shape;132;p22"/>
          <p:cNvSpPr txBox="1"/>
          <p:nvPr>
            <p:ph type="title"/>
          </p:nvPr>
        </p:nvSpPr>
        <p:spPr>
          <a:xfrm>
            <a:off x="481275" y="1168025"/>
            <a:ext cx="8075400" cy="33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lata"/>
                <a:ea typeface="Alata"/>
                <a:cs typeface="Alata"/>
                <a:sym typeface="Alata"/>
              </a:rPr>
              <a:t>Noise pollution is one of the topmost quality of life issues for urban residents in the United States. It has been estimated that 9 out of 10 adults in New York City (NYC) are exposed to excessive noise levels, i.e. beyond the limit of what the EPA considers to be harmful. When applied to U.S. cities of more than 4 million inhabitants, such estimates extend to over 72 million urban residents.</a:t>
            </a:r>
            <a:endParaRPr sz="1300">
              <a:latin typeface="Alata"/>
              <a:ea typeface="Alata"/>
              <a:cs typeface="Alata"/>
              <a:sym typeface="Alata"/>
            </a:endParaRPr>
          </a:p>
          <a:p>
            <a:pPr indent="0" lvl="0" marL="0" rtl="0" algn="l">
              <a:spcBef>
                <a:spcPts val="0"/>
              </a:spcBef>
              <a:spcAft>
                <a:spcPts val="0"/>
              </a:spcAft>
              <a:buNone/>
            </a:pPr>
            <a:r>
              <a:rPr lang="en" sz="1300">
                <a:latin typeface="Alata"/>
                <a:ea typeface="Alata"/>
                <a:cs typeface="Alata"/>
                <a:sym typeface="Alata"/>
              </a:rPr>
              <a:t>https://wp.nyu.edu/sonyc/#:~:text=Noise%20pollution%20is,million%20urban%20residents.</a:t>
            </a:r>
            <a:endParaRPr sz="1300">
              <a:latin typeface="Alata"/>
              <a:ea typeface="Alata"/>
              <a:cs typeface="Alata"/>
              <a:sym typeface="Alata"/>
            </a:endParaRPr>
          </a:p>
          <a:p>
            <a:pPr indent="0" lvl="0" marL="0" rtl="0" algn="l">
              <a:spcBef>
                <a:spcPts val="0"/>
              </a:spcBef>
              <a:spcAft>
                <a:spcPts val="0"/>
              </a:spcAft>
              <a:buNone/>
            </a:pPr>
            <a:r>
              <a:t/>
            </a:r>
            <a:endParaRPr sz="1300">
              <a:latin typeface="Alata"/>
              <a:ea typeface="Alata"/>
              <a:cs typeface="Alata"/>
              <a:sym typeface="Alata"/>
            </a:endParaRPr>
          </a:p>
          <a:p>
            <a:pPr indent="0" lvl="0" marL="0" rtl="0" algn="l">
              <a:spcBef>
                <a:spcPts val="0"/>
              </a:spcBef>
              <a:spcAft>
                <a:spcPts val="0"/>
              </a:spcAft>
              <a:buNone/>
            </a:pPr>
            <a:r>
              <a:rPr lang="en" sz="1300">
                <a:latin typeface="Alata"/>
                <a:ea typeface="Alata"/>
                <a:cs typeface="Alata"/>
                <a:sym typeface="Alata"/>
              </a:rPr>
              <a:t>Long-term exposure to noise can cause a variety of health effects including annoyance, sleep disturbance, negative effects on the cardiovascular and metabolic system, as well as cognitive impairment in children. </a:t>
            </a:r>
            <a:endParaRPr sz="1300">
              <a:latin typeface="Alata"/>
              <a:ea typeface="Alata"/>
              <a:cs typeface="Alata"/>
              <a:sym typeface="Alata"/>
            </a:endParaRPr>
          </a:p>
          <a:p>
            <a:pPr indent="0" lvl="0" marL="0" rtl="0" algn="l">
              <a:spcBef>
                <a:spcPts val="0"/>
              </a:spcBef>
              <a:spcAft>
                <a:spcPts val="0"/>
              </a:spcAft>
              <a:buNone/>
            </a:pPr>
            <a:r>
              <a:rPr lang="en" sz="1300">
                <a:latin typeface="Alata"/>
                <a:ea typeface="Alata"/>
                <a:cs typeface="Alata"/>
                <a:sym typeface="Alata"/>
              </a:rPr>
              <a:t>https://www.eea.europa.eu/publications/environmental-noise-in-europe</a:t>
            </a:r>
            <a:endParaRPr sz="1300">
              <a:latin typeface="Alata"/>
              <a:ea typeface="Alata"/>
              <a:cs typeface="Alata"/>
              <a:sym typeface="Alata"/>
            </a:endParaRPr>
          </a:p>
          <a:p>
            <a:pPr indent="0" lvl="0" marL="0" rtl="0" algn="l">
              <a:spcBef>
                <a:spcPts val="0"/>
              </a:spcBef>
              <a:spcAft>
                <a:spcPts val="0"/>
              </a:spcAft>
              <a:buNone/>
            </a:pPr>
            <a:r>
              <a:rPr lang="en" sz="1300">
                <a:latin typeface="Alata"/>
                <a:ea typeface="Alata"/>
                <a:cs typeface="Alata"/>
                <a:sym typeface="Alata"/>
              </a:rPr>
              <a:t>https://www.eea.europa.eu/articles/noise-pollution-is-a-major#:~:text=Long%2Dterm%20exposure%20to%20noise,as%20cognitive%20impairment%20in%20children.</a:t>
            </a:r>
            <a:endParaRPr sz="1300">
              <a:latin typeface="Alata"/>
              <a:ea typeface="Alata"/>
              <a:cs typeface="Alata"/>
              <a:sym typeface="Alata"/>
            </a:endParaRPr>
          </a:p>
        </p:txBody>
      </p:sp>
      <p:sp>
        <p:nvSpPr>
          <p:cNvPr id="133" name="Google Shape;13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55450" y="413075"/>
            <a:ext cx="69666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lata"/>
                <a:ea typeface="Alata"/>
                <a:cs typeface="Alata"/>
                <a:sym typeface="Alata"/>
              </a:rPr>
              <a:t>About Sound</a:t>
            </a:r>
            <a:endParaRPr b="1">
              <a:latin typeface="Alata"/>
              <a:ea typeface="Alata"/>
              <a:cs typeface="Alata"/>
              <a:sym typeface="Alata"/>
            </a:endParaRPr>
          </a:p>
        </p:txBody>
      </p:sp>
      <p:sp>
        <p:nvSpPr>
          <p:cNvPr id="139" name="Google Shape;139;p23"/>
          <p:cNvSpPr txBox="1"/>
          <p:nvPr>
            <p:ph type="title"/>
          </p:nvPr>
        </p:nvSpPr>
        <p:spPr>
          <a:xfrm>
            <a:off x="283175" y="1168025"/>
            <a:ext cx="3126600" cy="24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lata"/>
                <a:ea typeface="Alata"/>
                <a:cs typeface="Alata"/>
                <a:sym typeface="Alata"/>
              </a:rPr>
              <a:t>A sound’s loudness</a:t>
            </a:r>
            <a:r>
              <a:rPr lang="en" sz="1400">
                <a:latin typeface="Alata"/>
                <a:ea typeface="Alata"/>
                <a:cs typeface="Alata"/>
                <a:sym typeface="Alata"/>
              </a:rPr>
              <a:t>, also referred to as the </a:t>
            </a:r>
            <a:r>
              <a:rPr b="1" lang="en" sz="1400">
                <a:latin typeface="Alata"/>
                <a:ea typeface="Alata"/>
                <a:cs typeface="Alata"/>
                <a:sym typeface="Alata"/>
              </a:rPr>
              <a:t>Sound Pressure Level (SPL)</a:t>
            </a:r>
            <a:r>
              <a:rPr lang="en" sz="1400">
                <a:latin typeface="Alata"/>
                <a:ea typeface="Alata"/>
                <a:cs typeface="Alata"/>
                <a:sym typeface="Alata"/>
              </a:rPr>
              <a:t>, is measured in units of </a:t>
            </a:r>
            <a:r>
              <a:rPr b="1" lang="en" sz="1400">
                <a:latin typeface="Alata"/>
                <a:ea typeface="Alata"/>
                <a:cs typeface="Alata"/>
                <a:sym typeface="Alata"/>
              </a:rPr>
              <a:t>decibels (dB)</a:t>
            </a:r>
            <a:r>
              <a:rPr lang="en" sz="1400">
                <a:latin typeface="Alata"/>
                <a:ea typeface="Alata"/>
                <a:cs typeface="Alata"/>
                <a:sym typeface="Alata"/>
              </a:rPr>
              <a:t>. </a:t>
            </a:r>
            <a:r>
              <a:rPr lang="en" sz="1400">
                <a:latin typeface="Alata"/>
                <a:ea typeface="Alata"/>
                <a:cs typeface="Alata"/>
                <a:sym typeface="Alata"/>
              </a:rPr>
              <a:t>The louder the sound, the higher the dB levels. The decibel scale is logarithmic, so an increase in 10 dB would equate to a sound being twice as loud. </a:t>
            </a:r>
            <a:endParaRPr sz="1400">
              <a:latin typeface="Alata"/>
              <a:ea typeface="Alata"/>
              <a:cs typeface="Alata"/>
              <a:sym typeface="Alata"/>
            </a:endParaRPr>
          </a:p>
        </p:txBody>
      </p:sp>
      <p:pic>
        <p:nvPicPr>
          <p:cNvPr id="140" name="Google Shape;140;p23"/>
          <p:cNvPicPr preferRelativeResize="0"/>
          <p:nvPr/>
        </p:nvPicPr>
        <p:blipFill rotWithShape="1">
          <a:blip r:embed="rId3">
            <a:alphaModFix/>
          </a:blip>
          <a:srcRect b="0" l="0" r="0" t="10257"/>
          <a:stretch/>
        </p:blipFill>
        <p:spPr>
          <a:xfrm>
            <a:off x="3837975" y="143662"/>
            <a:ext cx="4986048" cy="4856177"/>
          </a:xfrm>
          <a:prstGeom prst="rect">
            <a:avLst/>
          </a:prstGeom>
          <a:noFill/>
          <a:ln>
            <a:noFill/>
          </a:ln>
        </p:spPr>
      </p:pic>
      <p:sp>
        <p:nvSpPr>
          <p:cNvPr id="141" name="Google Shape;14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3"/>
          <p:cNvSpPr txBox="1"/>
          <p:nvPr/>
        </p:nvSpPr>
        <p:spPr>
          <a:xfrm>
            <a:off x="0" y="4823675"/>
            <a:ext cx="747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Lato Light"/>
                <a:ea typeface="Lato Light"/>
                <a:cs typeface="Lato Light"/>
                <a:sym typeface="Lato Light"/>
              </a:rPr>
              <a:t>More information about how metrics, statistics, and aggregations are included at the end of the report.</a:t>
            </a:r>
            <a:endParaRPr i="1" sz="900">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53550" y="413075"/>
            <a:ext cx="69666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lata"/>
                <a:ea typeface="Alata"/>
                <a:cs typeface="Alata"/>
                <a:sym typeface="Alata"/>
              </a:rPr>
              <a:t>Average Measurements</a:t>
            </a:r>
            <a:endParaRPr b="1">
              <a:latin typeface="Alata"/>
              <a:ea typeface="Alata"/>
              <a:cs typeface="Alata"/>
              <a:sym typeface="Alata"/>
            </a:endParaRPr>
          </a:p>
        </p:txBody>
      </p:sp>
      <p:sp>
        <p:nvSpPr>
          <p:cNvPr id="148" name="Google Shape;148;p24"/>
          <p:cNvSpPr txBox="1"/>
          <p:nvPr>
            <p:ph type="title"/>
          </p:nvPr>
        </p:nvSpPr>
        <p:spPr>
          <a:xfrm>
            <a:off x="401700" y="4330225"/>
            <a:ext cx="85416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lata"/>
                <a:ea typeface="Alata"/>
                <a:cs typeface="Alata"/>
                <a:sym typeface="Alata"/>
              </a:rPr>
              <a:t>NYC has an average sound range of 56-95 dB, compared to a range of 62-71 dB in LA and 58-73 dB in Atlanta (</a:t>
            </a:r>
            <a:r>
              <a:rPr lang="en" sz="1300">
                <a:latin typeface="Alata"/>
                <a:ea typeface="Alata"/>
                <a:cs typeface="Alata"/>
                <a:sym typeface="Alata"/>
              </a:rPr>
              <a:t>UN Environment </a:t>
            </a:r>
            <a:r>
              <a:rPr lang="en" sz="1300">
                <a:latin typeface="Alata"/>
                <a:ea typeface="Alata"/>
                <a:cs typeface="Alata"/>
                <a:sym typeface="Alata"/>
              </a:rPr>
              <a:t>Programme</a:t>
            </a:r>
            <a:r>
              <a:rPr lang="en" sz="1300">
                <a:latin typeface="Alata"/>
                <a:ea typeface="Alata"/>
                <a:cs typeface="Alata"/>
                <a:sym typeface="Alata"/>
              </a:rPr>
              <a:t>)</a:t>
            </a:r>
            <a:endParaRPr sz="1300">
              <a:latin typeface="Alata"/>
              <a:ea typeface="Alata"/>
              <a:cs typeface="Alata"/>
              <a:sym typeface="Alata"/>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pic>
        <p:nvPicPr>
          <p:cNvPr id="149" name="Google Shape;149;p24"/>
          <p:cNvPicPr preferRelativeResize="0"/>
          <p:nvPr/>
        </p:nvPicPr>
        <p:blipFill>
          <a:blip r:embed="rId3">
            <a:alphaModFix/>
          </a:blip>
          <a:stretch>
            <a:fillRect/>
          </a:stretch>
        </p:blipFill>
        <p:spPr>
          <a:xfrm>
            <a:off x="5532300" y="990987"/>
            <a:ext cx="2648650" cy="2648650"/>
          </a:xfrm>
          <a:prstGeom prst="rect">
            <a:avLst/>
          </a:prstGeom>
          <a:noFill/>
          <a:ln>
            <a:noFill/>
          </a:ln>
        </p:spPr>
      </p:pic>
      <p:pic>
        <p:nvPicPr>
          <p:cNvPr id="150" name="Google Shape;150;p24"/>
          <p:cNvPicPr preferRelativeResize="0"/>
          <p:nvPr/>
        </p:nvPicPr>
        <p:blipFill>
          <a:blip r:embed="rId4">
            <a:alphaModFix/>
          </a:blip>
          <a:stretch>
            <a:fillRect/>
          </a:stretch>
        </p:blipFill>
        <p:spPr>
          <a:xfrm>
            <a:off x="2699625" y="1204075"/>
            <a:ext cx="2735349" cy="2735349"/>
          </a:xfrm>
          <a:prstGeom prst="rect">
            <a:avLst/>
          </a:prstGeom>
          <a:noFill/>
          <a:ln>
            <a:noFill/>
          </a:ln>
        </p:spPr>
      </p:pic>
      <p:pic>
        <p:nvPicPr>
          <p:cNvPr id="151" name="Google Shape;151;p24"/>
          <p:cNvPicPr preferRelativeResize="0"/>
          <p:nvPr/>
        </p:nvPicPr>
        <p:blipFill>
          <a:blip r:embed="rId5">
            <a:alphaModFix/>
          </a:blip>
          <a:stretch>
            <a:fillRect/>
          </a:stretch>
        </p:blipFill>
        <p:spPr>
          <a:xfrm>
            <a:off x="533754" y="1232363"/>
            <a:ext cx="2165876" cy="2165876"/>
          </a:xfrm>
          <a:prstGeom prst="rect">
            <a:avLst/>
          </a:prstGeom>
          <a:noFill/>
          <a:ln>
            <a:noFill/>
          </a:ln>
        </p:spPr>
      </p:pic>
      <p:sp>
        <p:nvSpPr>
          <p:cNvPr id="152" name="Google Shape;152;p24"/>
          <p:cNvSpPr txBox="1"/>
          <p:nvPr/>
        </p:nvSpPr>
        <p:spPr>
          <a:xfrm>
            <a:off x="1036038" y="3162525"/>
            <a:ext cx="116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Rural</a:t>
            </a:r>
            <a:endParaRPr b="1">
              <a:latin typeface="Lato"/>
              <a:ea typeface="Lato"/>
              <a:cs typeface="Lato"/>
              <a:sym typeface="Lato"/>
            </a:endParaRPr>
          </a:p>
          <a:p>
            <a:pPr indent="0" lvl="0" marL="0" rtl="0" algn="ctr">
              <a:spcBef>
                <a:spcPts val="0"/>
              </a:spcBef>
              <a:spcAft>
                <a:spcPts val="0"/>
              </a:spcAft>
              <a:buNone/>
            </a:pPr>
            <a:r>
              <a:rPr lang="en">
                <a:latin typeface="Lato Light"/>
                <a:ea typeface="Lato Light"/>
                <a:cs typeface="Lato Light"/>
                <a:sym typeface="Lato Light"/>
              </a:rPr>
              <a:t>43 dB</a:t>
            </a:r>
            <a:endParaRPr>
              <a:latin typeface="Lato Light"/>
              <a:ea typeface="Lato Light"/>
              <a:cs typeface="Lato Light"/>
              <a:sym typeface="Lato Light"/>
            </a:endParaRPr>
          </a:p>
        </p:txBody>
      </p:sp>
      <p:sp>
        <p:nvSpPr>
          <p:cNvPr id="153" name="Google Shape;153;p24"/>
          <p:cNvSpPr txBox="1"/>
          <p:nvPr/>
        </p:nvSpPr>
        <p:spPr>
          <a:xfrm>
            <a:off x="3535300" y="3162525"/>
            <a:ext cx="116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Suburban</a:t>
            </a:r>
            <a:endParaRPr b="1">
              <a:latin typeface="Lato"/>
              <a:ea typeface="Lato"/>
              <a:cs typeface="Lato"/>
              <a:sym typeface="Lato"/>
            </a:endParaRPr>
          </a:p>
          <a:p>
            <a:pPr indent="0" lvl="0" marL="0" rtl="0" algn="ctr">
              <a:spcBef>
                <a:spcPts val="0"/>
              </a:spcBef>
              <a:spcAft>
                <a:spcPts val="0"/>
              </a:spcAft>
              <a:buNone/>
            </a:pPr>
            <a:r>
              <a:rPr lang="en">
                <a:latin typeface="Lato Light"/>
                <a:ea typeface="Lato Light"/>
                <a:cs typeface="Lato Light"/>
                <a:sym typeface="Lato Light"/>
              </a:rPr>
              <a:t>49</a:t>
            </a:r>
            <a:r>
              <a:rPr lang="en">
                <a:latin typeface="Lato Light"/>
                <a:ea typeface="Lato Light"/>
                <a:cs typeface="Lato Light"/>
                <a:sym typeface="Lato Light"/>
              </a:rPr>
              <a:t> dB</a:t>
            </a:r>
            <a:endParaRPr>
              <a:latin typeface="Lato Light"/>
              <a:ea typeface="Lato Light"/>
              <a:cs typeface="Lato Light"/>
              <a:sym typeface="Lato Light"/>
            </a:endParaRPr>
          </a:p>
        </p:txBody>
      </p:sp>
      <p:sp>
        <p:nvSpPr>
          <p:cNvPr id="154" name="Google Shape;154;p24"/>
          <p:cNvSpPr txBox="1"/>
          <p:nvPr/>
        </p:nvSpPr>
        <p:spPr>
          <a:xfrm>
            <a:off x="6339050" y="3162525"/>
            <a:ext cx="116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Urban</a:t>
            </a:r>
            <a:endParaRPr b="1">
              <a:latin typeface="Lato"/>
              <a:ea typeface="Lato"/>
              <a:cs typeface="Lato"/>
              <a:sym typeface="Lato"/>
            </a:endParaRPr>
          </a:p>
          <a:p>
            <a:pPr indent="0" lvl="0" marL="0" rtl="0" algn="ctr">
              <a:spcBef>
                <a:spcPts val="0"/>
              </a:spcBef>
              <a:spcAft>
                <a:spcPts val="0"/>
              </a:spcAft>
              <a:buNone/>
            </a:pPr>
            <a:r>
              <a:rPr lang="en">
                <a:latin typeface="Lato Light"/>
                <a:ea typeface="Lato Light"/>
                <a:cs typeface="Lato Light"/>
                <a:sym typeface="Lato Light"/>
              </a:rPr>
              <a:t>59</a:t>
            </a:r>
            <a:r>
              <a:rPr lang="en">
                <a:latin typeface="Lato Light"/>
                <a:ea typeface="Lato Light"/>
                <a:cs typeface="Lato Light"/>
                <a:sym typeface="Lato Light"/>
              </a:rPr>
              <a:t> dB</a:t>
            </a:r>
            <a:endParaRPr>
              <a:latin typeface="Lato Light"/>
              <a:ea typeface="Lato Light"/>
              <a:cs typeface="Lato Light"/>
              <a:sym typeface="Lato Light"/>
            </a:endParaRPr>
          </a:p>
        </p:txBody>
      </p:sp>
      <p:sp>
        <p:nvSpPr>
          <p:cNvPr id="155" name="Google Shape;15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1" name="Google Shape;161;p25"/>
          <p:cNvGrpSpPr/>
          <p:nvPr/>
        </p:nvGrpSpPr>
        <p:grpSpPr>
          <a:xfrm>
            <a:off x="5914775" y="-124075"/>
            <a:ext cx="3875175" cy="2209325"/>
            <a:chOff x="5914775" y="-124075"/>
            <a:chExt cx="3875175" cy="2209325"/>
          </a:xfrm>
        </p:grpSpPr>
        <p:sp>
          <p:nvSpPr>
            <p:cNvPr id="162" name="Google Shape;162;p25"/>
            <p:cNvSpPr/>
            <p:nvPr/>
          </p:nvSpPr>
          <p:spPr>
            <a:xfrm>
              <a:off x="7782350" y="-124075"/>
              <a:ext cx="2007600" cy="20424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7290975" y="145075"/>
              <a:ext cx="1283100" cy="13053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6270050" y="481800"/>
              <a:ext cx="1283100" cy="13053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914775" y="996825"/>
              <a:ext cx="837300" cy="8517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6752075" y="1039575"/>
              <a:ext cx="915900" cy="9318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7316500" y="820100"/>
              <a:ext cx="721800" cy="7341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7720000" y="1153450"/>
              <a:ext cx="915900" cy="9318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7429350" y="1652600"/>
              <a:ext cx="302100" cy="3240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6098400" y="597775"/>
              <a:ext cx="302100" cy="3240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5970600" y="597775"/>
              <a:ext cx="127800" cy="137100"/>
            </a:xfrm>
            <a:prstGeom prst="ellipse">
              <a:avLst/>
            </a:prstGeom>
            <a:solidFill>
              <a:srgbClr val="E2F2EB"/>
            </a:solidFill>
            <a:ln>
              <a:noFill/>
            </a:ln>
            <a:effectLst>
              <a:outerShdw blurRad="214313" rotWithShape="0" algn="bl" dir="5400000" dist="104775">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5"/>
          <p:cNvSpPr txBox="1"/>
          <p:nvPr>
            <p:ph idx="4294967295" type="ctrTitle"/>
          </p:nvPr>
        </p:nvSpPr>
        <p:spPr>
          <a:xfrm>
            <a:off x="1345875" y="254325"/>
            <a:ext cx="6015600" cy="17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accent1"/>
                </a:solidFill>
                <a:latin typeface="Alata"/>
                <a:ea typeface="Alata"/>
                <a:cs typeface="Alata"/>
                <a:sym typeface="Alata"/>
              </a:rPr>
              <a:t>My Deployment</a:t>
            </a:r>
            <a:endParaRPr sz="6000">
              <a:solidFill>
                <a:schemeClr val="accent1"/>
              </a:solidFill>
              <a:latin typeface="Alata"/>
              <a:ea typeface="Alata"/>
              <a:cs typeface="Alata"/>
              <a:sym typeface="Alat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p:nvPr/>
        </p:nvSpPr>
        <p:spPr>
          <a:xfrm>
            <a:off x="495700" y="1257900"/>
            <a:ext cx="1867200" cy="3326400"/>
          </a:xfrm>
          <a:prstGeom prst="rect">
            <a:avLst/>
          </a:pr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78" name="Google Shape;178;p26"/>
          <p:cNvSpPr txBox="1"/>
          <p:nvPr>
            <p:ph type="title"/>
          </p:nvPr>
        </p:nvSpPr>
        <p:spPr>
          <a:xfrm>
            <a:off x="453550" y="413075"/>
            <a:ext cx="69666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lata"/>
                <a:ea typeface="Alata"/>
                <a:cs typeface="Alata"/>
                <a:sym typeface="Alata"/>
              </a:rPr>
              <a:t>About My Deployment</a:t>
            </a:r>
            <a:endParaRPr>
              <a:latin typeface="Alata"/>
              <a:ea typeface="Alata"/>
              <a:cs typeface="Alata"/>
              <a:sym typeface="Alata"/>
            </a:endParaRPr>
          </a:p>
        </p:txBody>
      </p:sp>
      <p:sp>
        <p:nvSpPr>
          <p:cNvPr id="179" name="Google Shape;179;p26"/>
          <p:cNvSpPr txBox="1"/>
          <p:nvPr>
            <p:ph type="title"/>
          </p:nvPr>
        </p:nvSpPr>
        <p:spPr>
          <a:xfrm>
            <a:off x="557475" y="1244225"/>
            <a:ext cx="1067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2F2F2"/>
                </a:solidFill>
                <a:latin typeface="Alata"/>
                <a:ea typeface="Alata"/>
                <a:cs typeface="Alata"/>
                <a:sym typeface="Alata"/>
              </a:rPr>
              <a:t>Dates</a:t>
            </a:r>
            <a:endParaRPr sz="1600">
              <a:solidFill>
                <a:srgbClr val="F2F2F2"/>
              </a:solidFill>
              <a:latin typeface="Alata"/>
              <a:ea typeface="Alata"/>
              <a:cs typeface="Alata"/>
              <a:sym typeface="Alata"/>
            </a:endParaRPr>
          </a:p>
          <a:p>
            <a:pPr indent="0" lvl="0" marL="0" rtl="0" algn="l">
              <a:spcBef>
                <a:spcPts val="0"/>
              </a:spcBef>
              <a:spcAft>
                <a:spcPts val="0"/>
              </a:spcAft>
              <a:buNone/>
            </a:pPr>
            <a:r>
              <a:t/>
            </a:r>
            <a:endParaRPr sz="1600">
              <a:solidFill>
                <a:srgbClr val="F2F2F2"/>
              </a:solidFill>
              <a:latin typeface="Alata"/>
              <a:ea typeface="Alata"/>
              <a:cs typeface="Alata"/>
              <a:sym typeface="Alata"/>
            </a:endParaRPr>
          </a:p>
          <a:p>
            <a:pPr indent="0" lvl="0" marL="0" rtl="0" algn="l">
              <a:spcBef>
                <a:spcPts val="0"/>
              </a:spcBef>
              <a:spcAft>
                <a:spcPts val="0"/>
              </a:spcAft>
              <a:buNone/>
            </a:pPr>
            <a:r>
              <a:t/>
            </a:r>
            <a:endParaRPr sz="1600">
              <a:solidFill>
                <a:srgbClr val="F2F2F2"/>
              </a:solidFill>
              <a:latin typeface="Alata"/>
              <a:ea typeface="Alata"/>
              <a:cs typeface="Alata"/>
              <a:sym typeface="Alata"/>
            </a:endParaRPr>
          </a:p>
        </p:txBody>
      </p:sp>
      <p:sp>
        <p:nvSpPr>
          <p:cNvPr id="180" name="Google Shape;180;p26"/>
          <p:cNvSpPr txBox="1"/>
          <p:nvPr>
            <p:ph type="title"/>
          </p:nvPr>
        </p:nvSpPr>
        <p:spPr>
          <a:xfrm>
            <a:off x="573050" y="1894750"/>
            <a:ext cx="1067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2F2F2"/>
                </a:solidFill>
                <a:latin typeface="Alata"/>
                <a:ea typeface="Alata"/>
                <a:cs typeface="Alata"/>
                <a:sym typeface="Alata"/>
              </a:rPr>
              <a:t>Location</a:t>
            </a:r>
            <a:endParaRPr sz="1600">
              <a:solidFill>
                <a:srgbClr val="F2F2F2"/>
              </a:solidFill>
              <a:latin typeface="Alata"/>
              <a:ea typeface="Alata"/>
              <a:cs typeface="Alata"/>
              <a:sym typeface="Alata"/>
            </a:endParaRPr>
          </a:p>
        </p:txBody>
      </p:sp>
      <p:sp>
        <p:nvSpPr>
          <p:cNvPr id="181" name="Google Shape;181;p26"/>
          <p:cNvSpPr txBox="1"/>
          <p:nvPr/>
        </p:nvSpPr>
        <p:spPr>
          <a:xfrm>
            <a:off x="581375" y="1525300"/>
            <a:ext cx="16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Lato Light"/>
                <a:ea typeface="Lato Light"/>
                <a:cs typeface="Lato Light"/>
                <a:sym typeface="Lato Light"/>
              </a:rPr>
              <a:t>June 5 - 18, 2022</a:t>
            </a:r>
            <a:endParaRPr>
              <a:solidFill>
                <a:srgbClr val="F2F2F2"/>
              </a:solidFill>
              <a:latin typeface="Lato Light"/>
              <a:ea typeface="Lato Light"/>
              <a:cs typeface="Lato Light"/>
              <a:sym typeface="Lato Light"/>
            </a:endParaRPr>
          </a:p>
        </p:txBody>
      </p:sp>
      <p:sp>
        <p:nvSpPr>
          <p:cNvPr id="182" name="Google Shape;182;p26"/>
          <p:cNvSpPr txBox="1"/>
          <p:nvPr/>
        </p:nvSpPr>
        <p:spPr>
          <a:xfrm>
            <a:off x="569075" y="2162625"/>
            <a:ext cx="193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Lato Light"/>
                <a:ea typeface="Lato Light"/>
                <a:cs typeface="Lato Light"/>
                <a:sym typeface="Lato Light"/>
              </a:rPr>
              <a:t>370 Jay Street,</a:t>
            </a:r>
            <a:endParaRPr>
              <a:solidFill>
                <a:srgbClr val="F2F2F2"/>
              </a:solidFill>
              <a:latin typeface="Lato Light"/>
              <a:ea typeface="Lato Light"/>
              <a:cs typeface="Lato Light"/>
              <a:sym typeface="Lato Light"/>
            </a:endParaRPr>
          </a:p>
          <a:p>
            <a:pPr indent="0" lvl="0" marL="0" rtl="0" algn="l">
              <a:spcBef>
                <a:spcPts val="0"/>
              </a:spcBef>
              <a:spcAft>
                <a:spcPts val="0"/>
              </a:spcAft>
              <a:buNone/>
            </a:pPr>
            <a:r>
              <a:rPr lang="en">
                <a:solidFill>
                  <a:srgbClr val="F2F2F2"/>
                </a:solidFill>
                <a:latin typeface="Lato Light"/>
                <a:ea typeface="Lato Light"/>
                <a:cs typeface="Lato Light"/>
                <a:sym typeface="Lato Light"/>
              </a:rPr>
              <a:t>Brooklyn, NY 11111</a:t>
            </a:r>
            <a:endParaRPr>
              <a:solidFill>
                <a:srgbClr val="F2F2F2"/>
              </a:solidFill>
              <a:latin typeface="Lato Light"/>
              <a:ea typeface="Lato Light"/>
              <a:cs typeface="Lato Light"/>
              <a:sym typeface="Lato Light"/>
            </a:endParaRPr>
          </a:p>
        </p:txBody>
      </p:sp>
      <p:sp>
        <p:nvSpPr>
          <p:cNvPr id="183" name="Google Shape;183;p26"/>
          <p:cNvSpPr txBox="1"/>
          <p:nvPr/>
        </p:nvSpPr>
        <p:spPr>
          <a:xfrm>
            <a:off x="404750" y="2587400"/>
            <a:ext cx="16974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700">
                <a:solidFill>
                  <a:srgbClr val="F2F2F2"/>
                </a:solidFill>
                <a:latin typeface="Lato Light"/>
                <a:ea typeface="Lato Light"/>
                <a:cs typeface="Lato Light"/>
                <a:sym typeface="Lato Light"/>
              </a:rPr>
              <a:t>11</a:t>
            </a:r>
            <a:endParaRPr sz="8700">
              <a:solidFill>
                <a:srgbClr val="F2F2F2"/>
              </a:solidFill>
              <a:latin typeface="Lato Light"/>
              <a:ea typeface="Lato Light"/>
              <a:cs typeface="Lato Light"/>
              <a:sym typeface="Lato Light"/>
            </a:endParaRPr>
          </a:p>
        </p:txBody>
      </p:sp>
      <p:sp>
        <p:nvSpPr>
          <p:cNvPr id="184" name="Google Shape;184;p26"/>
          <p:cNvSpPr txBox="1"/>
          <p:nvPr>
            <p:ph type="title"/>
          </p:nvPr>
        </p:nvSpPr>
        <p:spPr>
          <a:xfrm>
            <a:off x="605950" y="3820075"/>
            <a:ext cx="11754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2F2F2"/>
                </a:solidFill>
                <a:latin typeface="Alata"/>
                <a:ea typeface="Alata"/>
                <a:cs typeface="Alata"/>
                <a:sym typeface="Alata"/>
              </a:rPr>
              <a:t>Reported Noise Logs</a:t>
            </a:r>
            <a:endParaRPr sz="1600">
              <a:solidFill>
                <a:srgbClr val="F2F2F2"/>
              </a:solidFill>
              <a:latin typeface="Alata"/>
              <a:ea typeface="Alata"/>
              <a:cs typeface="Alata"/>
              <a:sym typeface="Alata"/>
            </a:endParaRPr>
          </a:p>
        </p:txBody>
      </p:sp>
      <p:sp>
        <p:nvSpPr>
          <p:cNvPr id="185" name="Google Shape;185;p26"/>
          <p:cNvSpPr txBox="1"/>
          <p:nvPr/>
        </p:nvSpPr>
        <p:spPr>
          <a:xfrm>
            <a:off x="2511725" y="1264425"/>
            <a:ext cx="2439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700">
                <a:solidFill>
                  <a:srgbClr val="3E738A"/>
                </a:solidFill>
                <a:latin typeface="Lato Light"/>
                <a:ea typeface="Lato Light"/>
                <a:cs typeface="Lato Light"/>
                <a:sym typeface="Lato Light"/>
              </a:rPr>
              <a:t>68</a:t>
            </a:r>
            <a:r>
              <a:rPr lang="en" sz="4300">
                <a:solidFill>
                  <a:srgbClr val="3E738A"/>
                </a:solidFill>
                <a:latin typeface="Lato Light"/>
                <a:ea typeface="Lato Light"/>
                <a:cs typeface="Lato Light"/>
                <a:sym typeface="Lato Light"/>
              </a:rPr>
              <a:t>dB</a:t>
            </a:r>
            <a:endParaRPr sz="4300">
              <a:solidFill>
                <a:srgbClr val="3E738A"/>
              </a:solidFill>
              <a:latin typeface="Lato Light"/>
              <a:ea typeface="Lato Light"/>
              <a:cs typeface="Lato Light"/>
              <a:sym typeface="Lato Light"/>
            </a:endParaRPr>
          </a:p>
        </p:txBody>
      </p:sp>
      <p:sp>
        <p:nvSpPr>
          <p:cNvPr id="186" name="Google Shape;186;p26"/>
          <p:cNvSpPr txBox="1"/>
          <p:nvPr>
            <p:ph type="title"/>
          </p:nvPr>
        </p:nvSpPr>
        <p:spPr>
          <a:xfrm>
            <a:off x="2511725" y="1202775"/>
            <a:ext cx="2183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A6374"/>
                </a:solidFill>
                <a:latin typeface="Alata"/>
                <a:ea typeface="Alata"/>
                <a:cs typeface="Alata"/>
                <a:sym typeface="Alata"/>
              </a:rPr>
              <a:t>Typical LAeq Levels [Day]</a:t>
            </a:r>
            <a:endParaRPr sz="1100">
              <a:solidFill>
                <a:srgbClr val="3A6374"/>
              </a:solidFill>
              <a:latin typeface="Alata"/>
              <a:ea typeface="Alata"/>
              <a:cs typeface="Alata"/>
              <a:sym typeface="Alata"/>
            </a:endParaRPr>
          </a:p>
        </p:txBody>
      </p:sp>
      <p:cxnSp>
        <p:nvCxnSpPr>
          <p:cNvPr id="187" name="Google Shape;187;p26"/>
          <p:cNvCxnSpPr/>
          <p:nvPr/>
        </p:nvCxnSpPr>
        <p:spPr>
          <a:xfrm>
            <a:off x="2618300" y="1514475"/>
            <a:ext cx="2075400" cy="0"/>
          </a:xfrm>
          <a:prstGeom prst="straightConnector1">
            <a:avLst/>
          </a:prstGeom>
          <a:noFill/>
          <a:ln cap="flat" cmpd="sng" w="19050">
            <a:solidFill>
              <a:srgbClr val="3B7577"/>
            </a:solidFill>
            <a:prstDash val="dot"/>
            <a:round/>
            <a:headEnd len="med" w="med" type="none"/>
            <a:tailEnd len="med" w="med" type="none"/>
          </a:ln>
        </p:spPr>
      </p:cxnSp>
      <p:sp>
        <p:nvSpPr>
          <p:cNvPr id="188" name="Google Shape;188;p26"/>
          <p:cNvSpPr txBox="1"/>
          <p:nvPr/>
        </p:nvSpPr>
        <p:spPr>
          <a:xfrm>
            <a:off x="2511725" y="2986650"/>
            <a:ext cx="2439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700">
                <a:solidFill>
                  <a:srgbClr val="3E738A"/>
                </a:solidFill>
                <a:latin typeface="Lato Light"/>
                <a:ea typeface="Lato Light"/>
                <a:cs typeface="Lato Light"/>
                <a:sym typeface="Lato Light"/>
              </a:rPr>
              <a:t>5</a:t>
            </a:r>
            <a:r>
              <a:rPr lang="en" sz="8700">
                <a:solidFill>
                  <a:srgbClr val="3E738A"/>
                </a:solidFill>
                <a:latin typeface="Lato Light"/>
                <a:ea typeface="Lato Light"/>
                <a:cs typeface="Lato Light"/>
                <a:sym typeface="Lato Light"/>
              </a:rPr>
              <a:t>8</a:t>
            </a:r>
            <a:r>
              <a:rPr lang="en" sz="4300">
                <a:solidFill>
                  <a:srgbClr val="3E738A"/>
                </a:solidFill>
                <a:latin typeface="Lato Light"/>
                <a:ea typeface="Lato Light"/>
                <a:cs typeface="Lato Light"/>
                <a:sym typeface="Lato Light"/>
              </a:rPr>
              <a:t>dB</a:t>
            </a:r>
            <a:endParaRPr sz="4300">
              <a:solidFill>
                <a:srgbClr val="3E738A"/>
              </a:solidFill>
              <a:latin typeface="Lato Light"/>
              <a:ea typeface="Lato Light"/>
              <a:cs typeface="Lato Light"/>
              <a:sym typeface="Lato Light"/>
            </a:endParaRPr>
          </a:p>
        </p:txBody>
      </p:sp>
      <p:sp>
        <p:nvSpPr>
          <p:cNvPr id="189" name="Google Shape;189;p26"/>
          <p:cNvSpPr txBox="1"/>
          <p:nvPr>
            <p:ph type="title"/>
          </p:nvPr>
        </p:nvSpPr>
        <p:spPr>
          <a:xfrm>
            <a:off x="2511725" y="2925000"/>
            <a:ext cx="2183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A6374"/>
                </a:solidFill>
                <a:latin typeface="Alata"/>
                <a:ea typeface="Alata"/>
                <a:cs typeface="Alata"/>
                <a:sym typeface="Alata"/>
              </a:rPr>
              <a:t>Typical LAeq Levels [Night]</a:t>
            </a:r>
            <a:endParaRPr sz="1100">
              <a:solidFill>
                <a:srgbClr val="3A6374"/>
              </a:solidFill>
              <a:latin typeface="Alata"/>
              <a:ea typeface="Alata"/>
              <a:cs typeface="Alata"/>
              <a:sym typeface="Alata"/>
            </a:endParaRPr>
          </a:p>
        </p:txBody>
      </p:sp>
      <p:cxnSp>
        <p:nvCxnSpPr>
          <p:cNvPr id="190" name="Google Shape;190;p26"/>
          <p:cNvCxnSpPr/>
          <p:nvPr/>
        </p:nvCxnSpPr>
        <p:spPr>
          <a:xfrm>
            <a:off x="2618300" y="3236700"/>
            <a:ext cx="2075400" cy="0"/>
          </a:xfrm>
          <a:prstGeom prst="straightConnector1">
            <a:avLst/>
          </a:prstGeom>
          <a:noFill/>
          <a:ln cap="flat" cmpd="sng" w="19050">
            <a:solidFill>
              <a:srgbClr val="3B7577"/>
            </a:solidFill>
            <a:prstDash val="dot"/>
            <a:round/>
            <a:headEnd len="med" w="med" type="none"/>
            <a:tailEnd len="med" w="med" type="none"/>
          </a:ln>
        </p:spPr>
      </p:cxnSp>
      <p:sp>
        <p:nvSpPr>
          <p:cNvPr id="191" name="Google Shape;191;p26"/>
          <p:cNvSpPr txBox="1"/>
          <p:nvPr>
            <p:ph type="title"/>
          </p:nvPr>
        </p:nvSpPr>
        <p:spPr>
          <a:xfrm>
            <a:off x="2565875" y="2437450"/>
            <a:ext cx="2183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3A6374"/>
                </a:solidFill>
                <a:latin typeface="Times New Roman"/>
                <a:ea typeface="Times New Roman"/>
                <a:cs typeface="Times New Roman"/>
                <a:sym typeface="Times New Roman"/>
              </a:rPr>
              <a:t>That’s 12 dB above the recommended level set by the WHO</a:t>
            </a:r>
            <a:endParaRPr i="1" sz="900">
              <a:solidFill>
                <a:srgbClr val="3A6374"/>
              </a:solidFill>
              <a:latin typeface="Times New Roman"/>
              <a:ea typeface="Times New Roman"/>
              <a:cs typeface="Times New Roman"/>
              <a:sym typeface="Times New Roman"/>
            </a:endParaRPr>
          </a:p>
        </p:txBody>
      </p:sp>
      <p:sp>
        <p:nvSpPr>
          <p:cNvPr id="192" name="Google Shape;192;p26"/>
          <p:cNvSpPr txBox="1"/>
          <p:nvPr>
            <p:ph type="title"/>
          </p:nvPr>
        </p:nvSpPr>
        <p:spPr>
          <a:xfrm>
            <a:off x="2539625" y="4159675"/>
            <a:ext cx="21279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3A6374"/>
                </a:solidFill>
                <a:latin typeface="Times New Roman"/>
                <a:ea typeface="Times New Roman"/>
                <a:cs typeface="Times New Roman"/>
                <a:sym typeface="Times New Roman"/>
              </a:rPr>
              <a:t>That’s 4 dB above the recommended level set by the WHO</a:t>
            </a:r>
            <a:endParaRPr i="1" sz="900">
              <a:solidFill>
                <a:srgbClr val="3A6374"/>
              </a:solidFill>
              <a:latin typeface="Times New Roman"/>
              <a:ea typeface="Times New Roman"/>
              <a:cs typeface="Times New Roman"/>
              <a:sym typeface="Times New Roman"/>
            </a:endParaRPr>
          </a:p>
        </p:txBody>
      </p:sp>
      <p:sp>
        <p:nvSpPr>
          <p:cNvPr id="193" name="Google Shape;193;p26"/>
          <p:cNvSpPr txBox="1"/>
          <p:nvPr/>
        </p:nvSpPr>
        <p:spPr>
          <a:xfrm>
            <a:off x="4924700" y="1416838"/>
            <a:ext cx="3066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3E738A"/>
                </a:solidFill>
                <a:latin typeface="Lato Light"/>
                <a:ea typeface="Lato Light"/>
                <a:cs typeface="Lato Light"/>
                <a:sym typeface="Lato Light"/>
              </a:rPr>
              <a:t>Five</a:t>
            </a:r>
            <a:endParaRPr sz="400">
              <a:solidFill>
                <a:srgbClr val="3E738A"/>
              </a:solidFill>
              <a:latin typeface="Lato Light"/>
              <a:ea typeface="Lato Light"/>
              <a:cs typeface="Lato Light"/>
              <a:sym typeface="Lato Light"/>
            </a:endParaRPr>
          </a:p>
        </p:txBody>
      </p:sp>
      <p:sp>
        <p:nvSpPr>
          <p:cNvPr id="194" name="Google Shape;194;p26"/>
          <p:cNvSpPr txBox="1"/>
          <p:nvPr>
            <p:ph type="title"/>
          </p:nvPr>
        </p:nvSpPr>
        <p:spPr>
          <a:xfrm>
            <a:off x="4924700" y="1202775"/>
            <a:ext cx="2183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A6374"/>
                </a:solidFill>
                <a:latin typeface="Alata"/>
                <a:ea typeface="Alata"/>
                <a:cs typeface="Alata"/>
                <a:sym typeface="Alata"/>
              </a:rPr>
              <a:t>Number of Noise Sources</a:t>
            </a:r>
            <a:endParaRPr sz="1100">
              <a:solidFill>
                <a:srgbClr val="3A6374"/>
              </a:solidFill>
              <a:latin typeface="Alata"/>
              <a:ea typeface="Alata"/>
              <a:cs typeface="Alata"/>
              <a:sym typeface="Alata"/>
            </a:endParaRPr>
          </a:p>
        </p:txBody>
      </p:sp>
      <p:cxnSp>
        <p:nvCxnSpPr>
          <p:cNvPr id="195" name="Google Shape;195;p26"/>
          <p:cNvCxnSpPr/>
          <p:nvPr/>
        </p:nvCxnSpPr>
        <p:spPr>
          <a:xfrm>
            <a:off x="5031275" y="1514475"/>
            <a:ext cx="2284500" cy="0"/>
          </a:xfrm>
          <a:prstGeom prst="straightConnector1">
            <a:avLst/>
          </a:prstGeom>
          <a:noFill/>
          <a:ln cap="flat" cmpd="sng" w="19050">
            <a:solidFill>
              <a:srgbClr val="3B7577"/>
            </a:solidFill>
            <a:prstDash val="dot"/>
            <a:round/>
            <a:headEnd len="med" w="med" type="none"/>
            <a:tailEnd len="med" w="med" type="none"/>
          </a:ln>
        </p:spPr>
      </p:cxnSp>
      <p:sp>
        <p:nvSpPr>
          <p:cNvPr id="196" name="Google Shape;196;p26"/>
          <p:cNvSpPr txBox="1"/>
          <p:nvPr>
            <p:ph type="title"/>
          </p:nvPr>
        </p:nvSpPr>
        <p:spPr>
          <a:xfrm>
            <a:off x="4952600" y="1879913"/>
            <a:ext cx="23631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3A6374"/>
                </a:solidFill>
                <a:latin typeface="Times New Roman"/>
                <a:ea typeface="Times New Roman"/>
                <a:cs typeface="Times New Roman"/>
                <a:sym typeface="Times New Roman"/>
              </a:rPr>
              <a:t>You reported 5 types of noise: honking, street traffic, music, WWE, yodeling, breathing</a:t>
            </a:r>
            <a:endParaRPr i="1" sz="900">
              <a:solidFill>
                <a:srgbClr val="3A6374"/>
              </a:solidFill>
              <a:latin typeface="Times New Roman"/>
              <a:ea typeface="Times New Roman"/>
              <a:cs typeface="Times New Roman"/>
              <a:sym typeface="Times New Roman"/>
            </a:endParaRPr>
          </a:p>
        </p:txBody>
      </p:sp>
      <p:sp>
        <p:nvSpPr>
          <p:cNvPr id="197" name="Google Shape;197;p26"/>
          <p:cNvSpPr txBox="1"/>
          <p:nvPr/>
        </p:nvSpPr>
        <p:spPr>
          <a:xfrm>
            <a:off x="4952600" y="2511188"/>
            <a:ext cx="3066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3E738A"/>
                </a:solidFill>
                <a:latin typeface="Lato Light"/>
                <a:ea typeface="Lato Light"/>
                <a:cs typeface="Lato Light"/>
                <a:sym typeface="Lato Light"/>
              </a:rPr>
              <a:t>Ventilation</a:t>
            </a:r>
            <a:endParaRPr sz="400">
              <a:solidFill>
                <a:srgbClr val="3E738A"/>
              </a:solidFill>
              <a:latin typeface="Lato Light"/>
              <a:ea typeface="Lato Light"/>
              <a:cs typeface="Lato Light"/>
              <a:sym typeface="Lato Light"/>
            </a:endParaRPr>
          </a:p>
        </p:txBody>
      </p:sp>
      <p:sp>
        <p:nvSpPr>
          <p:cNvPr id="198" name="Google Shape;198;p26"/>
          <p:cNvSpPr txBox="1"/>
          <p:nvPr>
            <p:ph type="title"/>
          </p:nvPr>
        </p:nvSpPr>
        <p:spPr>
          <a:xfrm>
            <a:off x="4952600" y="2289825"/>
            <a:ext cx="2183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A6374"/>
                </a:solidFill>
                <a:latin typeface="Alata"/>
                <a:ea typeface="Alata"/>
                <a:cs typeface="Alata"/>
                <a:sym typeface="Alata"/>
              </a:rPr>
              <a:t>Most Common Source of Noise</a:t>
            </a:r>
            <a:endParaRPr sz="1100">
              <a:solidFill>
                <a:srgbClr val="3A6374"/>
              </a:solidFill>
              <a:latin typeface="Alata"/>
              <a:ea typeface="Alata"/>
              <a:cs typeface="Alata"/>
              <a:sym typeface="Alata"/>
            </a:endParaRPr>
          </a:p>
        </p:txBody>
      </p:sp>
      <p:cxnSp>
        <p:nvCxnSpPr>
          <p:cNvPr id="199" name="Google Shape;199;p26"/>
          <p:cNvCxnSpPr/>
          <p:nvPr/>
        </p:nvCxnSpPr>
        <p:spPr>
          <a:xfrm>
            <a:off x="5059175" y="2601525"/>
            <a:ext cx="2284500" cy="0"/>
          </a:xfrm>
          <a:prstGeom prst="straightConnector1">
            <a:avLst/>
          </a:prstGeom>
          <a:noFill/>
          <a:ln cap="flat" cmpd="sng" w="19050">
            <a:solidFill>
              <a:srgbClr val="3B7577"/>
            </a:solidFill>
            <a:prstDash val="dot"/>
            <a:round/>
            <a:headEnd len="med" w="med" type="none"/>
            <a:tailEnd len="med" w="med" type="none"/>
          </a:ln>
        </p:spPr>
      </p:cxnSp>
      <p:sp>
        <p:nvSpPr>
          <p:cNvPr id="200" name="Google Shape;200;p26"/>
          <p:cNvSpPr txBox="1"/>
          <p:nvPr>
            <p:ph type="title"/>
          </p:nvPr>
        </p:nvSpPr>
        <p:spPr>
          <a:xfrm>
            <a:off x="4980500" y="2966963"/>
            <a:ext cx="23631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3A6374"/>
                </a:solidFill>
                <a:latin typeface="Times New Roman"/>
                <a:ea typeface="Times New Roman"/>
                <a:cs typeface="Times New Roman"/>
                <a:sym typeface="Times New Roman"/>
              </a:rPr>
              <a:t>This was reported 5 out of your 11 noise logs. The 2nd most common complaint was music.</a:t>
            </a:r>
            <a:endParaRPr i="1" sz="900">
              <a:solidFill>
                <a:srgbClr val="3A6374"/>
              </a:solidFill>
              <a:latin typeface="Times New Roman"/>
              <a:ea typeface="Times New Roman"/>
              <a:cs typeface="Times New Roman"/>
              <a:sym typeface="Times New Roman"/>
            </a:endParaRPr>
          </a:p>
        </p:txBody>
      </p:sp>
      <p:sp>
        <p:nvSpPr>
          <p:cNvPr id="201" name="Google Shape;201;p26"/>
          <p:cNvSpPr txBox="1"/>
          <p:nvPr/>
        </p:nvSpPr>
        <p:spPr>
          <a:xfrm>
            <a:off x="4952600" y="3605538"/>
            <a:ext cx="3066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3E738A"/>
                </a:solidFill>
                <a:latin typeface="Lato Light"/>
                <a:ea typeface="Lato Light"/>
                <a:cs typeface="Lato Light"/>
                <a:sym typeface="Lato Light"/>
              </a:rPr>
              <a:t>Monday, 3pm</a:t>
            </a:r>
            <a:endParaRPr sz="400">
              <a:solidFill>
                <a:srgbClr val="3E738A"/>
              </a:solidFill>
              <a:latin typeface="Lato Light"/>
              <a:ea typeface="Lato Light"/>
              <a:cs typeface="Lato Light"/>
              <a:sym typeface="Lato Light"/>
            </a:endParaRPr>
          </a:p>
        </p:txBody>
      </p:sp>
      <p:sp>
        <p:nvSpPr>
          <p:cNvPr id="202" name="Google Shape;202;p26"/>
          <p:cNvSpPr txBox="1"/>
          <p:nvPr>
            <p:ph type="title"/>
          </p:nvPr>
        </p:nvSpPr>
        <p:spPr>
          <a:xfrm>
            <a:off x="4952600" y="3391475"/>
            <a:ext cx="21837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A6374"/>
                </a:solidFill>
                <a:latin typeface="Alata"/>
                <a:ea typeface="Alata"/>
                <a:cs typeface="Alata"/>
                <a:sym typeface="Alata"/>
              </a:rPr>
              <a:t>Loudest Day &amp; Time</a:t>
            </a:r>
            <a:endParaRPr sz="1100">
              <a:solidFill>
                <a:srgbClr val="3A6374"/>
              </a:solidFill>
              <a:latin typeface="Alata"/>
              <a:ea typeface="Alata"/>
              <a:cs typeface="Alata"/>
              <a:sym typeface="Alata"/>
            </a:endParaRPr>
          </a:p>
        </p:txBody>
      </p:sp>
      <p:cxnSp>
        <p:nvCxnSpPr>
          <p:cNvPr id="203" name="Google Shape;203;p26"/>
          <p:cNvCxnSpPr/>
          <p:nvPr/>
        </p:nvCxnSpPr>
        <p:spPr>
          <a:xfrm>
            <a:off x="5059175" y="3703175"/>
            <a:ext cx="2284500" cy="0"/>
          </a:xfrm>
          <a:prstGeom prst="straightConnector1">
            <a:avLst/>
          </a:prstGeom>
          <a:noFill/>
          <a:ln cap="flat" cmpd="sng" w="19050">
            <a:solidFill>
              <a:srgbClr val="3B7577"/>
            </a:solidFill>
            <a:prstDash val="dot"/>
            <a:round/>
            <a:headEnd len="med" w="med" type="none"/>
            <a:tailEnd len="med" w="med" type="none"/>
          </a:ln>
        </p:spPr>
      </p:cxnSp>
      <p:sp>
        <p:nvSpPr>
          <p:cNvPr id="204" name="Google Shape;204;p26"/>
          <p:cNvSpPr txBox="1"/>
          <p:nvPr>
            <p:ph type="title"/>
          </p:nvPr>
        </p:nvSpPr>
        <p:spPr>
          <a:xfrm>
            <a:off x="4980500" y="4068613"/>
            <a:ext cx="2363100" cy="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3A6374"/>
                </a:solidFill>
                <a:latin typeface="Times New Roman"/>
                <a:ea typeface="Times New Roman"/>
                <a:cs typeface="Times New Roman"/>
                <a:sym typeface="Times New Roman"/>
              </a:rPr>
              <a:t>The dB this time is 75 dB, 20 dB higher than the ambient noise level during the day</a:t>
            </a:r>
            <a:endParaRPr i="1" sz="900">
              <a:solidFill>
                <a:srgbClr val="3A6374"/>
              </a:solidFill>
              <a:latin typeface="Times New Roman"/>
              <a:ea typeface="Times New Roman"/>
              <a:cs typeface="Times New Roman"/>
              <a:sym typeface="Times New Roman"/>
            </a:endParaRPr>
          </a:p>
        </p:txBody>
      </p:sp>
      <p:sp>
        <p:nvSpPr>
          <p:cNvPr id="205" name="Google Shape;2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228200" y="1542200"/>
            <a:ext cx="44577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lata"/>
                <a:ea typeface="Alata"/>
                <a:cs typeface="Alata"/>
                <a:sym typeface="Alata"/>
              </a:rPr>
              <a:t>Time-Series</a:t>
            </a:r>
            <a:r>
              <a:rPr lang="en" sz="4000">
                <a:latin typeface="Alata"/>
                <a:ea typeface="Alata"/>
                <a:cs typeface="Alata"/>
                <a:sym typeface="Alata"/>
              </a:rPr>
              <a:t> </a:t>
            </a:r>
            <a:endParaRPr sz="4000">
              <a:latin typeface="Alata"/>
              <a:ea typeface="Alata"/>
              <a:cs typeface="Alata"/>
              <a:sym typeface="Alata"/>
            </a:endParaRPr>
          </a:p>
        </p:txBody>
      </p:sp>
      <p:sp>
        <p:nvSpPr>
          <p:cNvPr id="211" name="Google Shape;211;p27"/>
          <p:cNvSpPr txBox="1"/>
          <p:nvPr>
            <p:ph idx="1" type="subTitle"/>
          </p:nvPr>
        </p:nvSpPr>
        <p:spPr>
          <a:xfrm>
            <a:off x="308750" y="2219400"/>
            <a:ext cx="4015500" cy="70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How does noise vary over time?</a:t>
            </a:r>
            <a:endParaRPr i="1" sz="1200"/>
          </a:p>
        </p:txBody>
      </p:sp>
      <p:sp>
        <p:nvSpPr>
          <p:cNvPr id="212" name="Google Shape;21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mart City Company Meeting by Slidesgo">
  <a:themeElements>
    <a:clrScheme name="Simple Light">
      <a:dk1>
        <a:srgbClr val="000000"/>
      </a:dk1>
      <a:lt1>
        <a:srgbClr val="000000"/>
      </a:lt1>
      <a:dk2>
        <a:srgbClr val="595959"/>
      </a:dk2>
      <a:lt2>
        <a:srgbClr val="EEEEEE"/>
      </a:lt2>
      <a:accent1>
        <a:srgbClr val="589EA5"/>
      </a:accent1>
      <a:accent2>
        <a:srgbClr val="77BE9C"/>
      </a:accent2>
      <a:accent3>
        <a:srgbClr val="A8DBA7"/>
      </a:accent3>
      <a:accent4>
        <a:srgbClr val="424272"/>
      </a:accent4>
      <a:accent5>
        <a:srgbClr val="FFFFFF"/>
      </a:accent5>
      <a:accent6>
        <a:srgbClr val="22262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