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5"/>
  </p:notesMasterIdLst>
  <p:sldIdLst>
    <p:sldId id="258" r:id="rId2"/>
    <p:sldId id="262" r:id="rId3"/>
    <p:sldId id="276" r:id="rId4"/>
    <p:sldId id="279" r:id="rId5"/>
    <p:sldId id="280" r:id="rId6"/>
    <p:sldId id="281" r:id="rId7"/>
    <p:sldId id="278" r:id="rId8"/>
    <p:sldId id="277" r:id="rId9"/>
    <p:sldId id="270" r:id="rId10"/>
    <p:sldId id="282" r:id="rId11"/>
    <p:sldId id="283" r:id="rId12"/>
    <p:sldId id="284" r:id="rId13"/>
    <p:sldId id="288" r:id="rId14"/>
    <p:sldId id="285" r:id="rId15"/>
    <p:sldId id="286" r:id="rId16"/>
    <p:sldId id="275" r:id="rId17"/>
    <p:sldId id="287" r:id="rId18"/>
    <p:sldId id="289" r:id="rId19"/>
    <p:sldId id="290" r:id="rId20"/>
    <p:sldId id="292" r:id="rId21"/>
    <p:sldId id="291" r:id="rId22"/>
    <p:sldId id="293" r:id="rId23"/>
    <p:sldId id="29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23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C77C3-FCCC-4C8E-9042-44D8954B6E40}" v="2" dt="2025-04-17T16:44:02.251"/>
    <p1510:client id="{98797867-D55C-4526-BC02-9A7C79F0AC34}" v="42" dt="2025-04-16T22:41:57.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11" autoAdjust="0"/>
  </p:normalViewPr>
  <p:slideViewPr>
    <p:cSldViewPr snapToGrid="0">
      <p:cViewPr varScale="1">
        <p:scale>
          <a:sx n="59" d="100"/>
          <a:sy n="59" d="100"/>
        </p:scale>
        <p:origin x="964" y="2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ymon joseph" userId="1ffdb5e45f3d0db8" providerId="LiveId" clId="{22AC77C3-FCCC-4C8E-9042-44D8954B6E40}"/>
    <pc:docChg chg="custSel modSld">
      <pc:chgData name="sonymon joseph" userId="1ffdb5e45f3d0db8" providerId="LiveId" clId="{22AC77C3-FCCC-4C8E-9042-44D8954B6E40}" dt="2025-04-17T16:43:52.652" v="51" actId="255"/>
      <pc:docMkLst>
        <pc:docMk/>
      </pc:docMkLst>
      <pc:sldChg chg="modSp mod">
        <pc:chgData name="sonymon joseph" userId="1ffdb5e45f3d0db8" providerId="LiveId" clId="{22AC77C3-FCCC-4C8E-9042-44D8954B6E40}" dt="2025-04-17T16:39:06.675" v="4" actId="255"/>
        <pc:sldMkLst>
          <pc:docMk/>
          <pc:sldMk cId="1703925628" sldId="258"/>
        </pc:sldMkLst>
        <pc:spChg chg="mod">
          <ac:chgData name="sonymon joseph" userId="1ffdb5e45f3d0db8" providerId="LiveId" clId="{22AC77C3-FCCC-4C8E-9042-44D8954B6E40}" dt="2025-04-17T16:39:06.675" v="4" actId="255"/>
          <ac:spMkLst>
            <pc:docMk/>
            <pc:sldMk cId="1703925628" sldId="258"/>
            <ac:spMk id="7" creationId="{579B1E51-5936-5582-6F83-C6103E760AA6}"/>
          </ac:spMkLst>
        </pc:spChg>
      </pc:sldChg>
      <pc:sldChg chg="modSp mod">
        <pc:chgData name="sonymon joseph" userId="1ffdb5e45f3d0db8" providerId="LiveId" clId="{22AC77C3-FCCC-4C8E-9042-44D8954B6E40}" dt="2025-04-17T16:43:52.652" v="51" actId="255"/>
        <pc:sldMkLst>
          <pc:docMk/>
          <pc:sldMk cId="2975573541" sldId="262"/>
        </pc:sldMkLst>
        <pc:spChg chg="mod">
          <ac:chgData name="sonymon joseph" userId="1ffdb5e45f3d0db8" providerId="LiveId" clId="{22AC77C3-FCCC-4C8E-9042-44D8954B6E40}" dt="2025-04-17T16:43:52.652" v="51" actId="255"/>
          <ac:spMkLst>
            <pc:docMk/>
            <pc:sldMk cId="2975573541" sldId="262"/>
            <ac:spMk id="5" creationId="{45A04BBC-BB56-985F-3DC4-B17F7BE130A5}"/>
          </ac:spMkLst>
        </pc:spChg>
      </pc:sldChg>
    </pc:docChg>
  </pc:docChgLst>
  <pc:docChgLst>
    <pc:chgData name="sonymon joseph" userId="1ffdb5e45f3d0db8" providerId="LiveId" clId="{98797867-D55C-4526-BC02-9A7C79F0AC34}"/>
    <pc:docChg chg="undo custSel addSld delSld modSld">
      <pc:chgData name="sonymon joseph" userId="1ffdb5e45f3d0db8" providerId="LiveId" clId="{98797867-D55C-4526-BC02-9A7C79F0AC34}" dt="2025-04-17T00:11:17.407" v="9764" actId="255"/>
      <pc:docMkLst>
        <pc:docMk/>
      </pc:docMkLst>
      <pc:sldChg chg="modSp mod">
        <pc:chgData name="sonymon joseph" userId="1ffdb5e45f3d0db8" providerId="LiveId" clId="{98797867-D55C-4526-BC02-9A7C79F0AC34}" dt="2025-04-16T23:26:54.847" v="9761" actId="20577"/>
        <pc:sldMkLst>
          <pc:docMk/>
          <pc:sldMk cId="1703925628" sldId="258"/>
        </pc:sldMkLst>
        <pc:spChg chg="mod">
          <ac:chgData name="sonymon joseph" userId="1ffdb5e45f3d0db8" providerId="LiveId" clId="{98797867-D55C-4526-BC02-9A7C79F0AC34}" dt="2025-04-16T23:26:54.847" v="9761" actId="20577"/>
          <ac:spMkLst>
            <pc:docMk/>
            <pc:sldMk cId="1703925628" sldId="258"/>
            <ac:spMk id="7" creationId="{579B1E51-5936-5582-6F83-C6103E760AA6}"/>
          </ac:spMkLst>
        </pc:spChg>
      </pc:sldChg>
      <pc:sldChg chg="modSp del mod">
        <pc:chgData name="sonymon joseph" userId="1ffdb5e45f3d0db8" providerId="LiveId" clId="{98797867-D55C-4526-BC02-9A7C79F0AC34}" dt="2025-04-16T23:26:39.222" v="9758" actId="2696"/>
        <pc:sldMkLst>
          <pc:docMk/>
          <pc:sldMk cId="2535184563" sldId="260"/>
        </pc:sldMkLst>
      </pc:sldChg>
      <pc:sldChg chg="modSp mod">
        <pc:chgData name="sonymon joseph" userId="1ffdb5e45f3d0db8" providerId="LiveId" clId="{98797867-D55C-4526-BC02-9A7C79F0AC34}" dt="2025-04-16T12:38:56.863" v="4051" actId="27107"/>
        <pc:sldMkLst>
          <pc:docMk/>
          <pc:sldMk cId="2975573541" sldId="262"/>
        </pc:sldMkLst>
        <pc:spChg chg="mod">
          <ac:chgData name="sonymon joseph" userId="1ffdb5e45f3d0db8" providerId="LiveId" clId="{98797867-D55C-4526-BC02-9A7C79F0AC34}" dt="2025-04-16T12:38:56.863" v="4051" actId="27107"/>
          <ac:spMkLst>
            <pc:docMk/>
            <pc:sldMk cId="2975573541" sldId="262"/>
            <ac:spMk id="5" creationId="{45A04BBC-BB56-985F-3DC4-B17F7BE130A5}"/>
          </ac:spMkLst>
        </pc:spChg>
      </pc:sldChg>
      <pc:sldChg chg="del">
        <pc:chgData name="sonymon joseph" userId="1ffdb5e45f3d0db8" providerId="LiveId" clId="{98797867-D55C-4526-BC02-9A7C79F0AC34}" dt="2025-04-16T00:51:08.597" v="2781" actId="47"/>
        <pc:sldMkLst>
          <pc:docMk/>
          <pc:sldMk cId="4130579663" sldId="268"/>
        </pc:sldMkLst>
      </pc:sldChg>
      <pc:sldChg chg="delSp modSp del mod">
        <pc:chgData name="sonymon joseph" userId="1ffdb5e45f3d0db8" providerId="LiveId" clId="{98797867-D55C-4526-BC02-9A7C79F0AC34}" dt="2025-04-16T00:31:29.321" v="2638" actId="2696"/>
        <pc:sldMkLst>
          <pc:docMk/>
          <pc:sldMk cId="3533982183" sldId="269"/>
        </pc:sldMkLst>
        <pc:spChg chg="del mod">
          <ac:chgData name="sonymon joseph" userId="1ffdb5e45f3d0db8" providerId="LiveId" clId="{98797867-D55C-4526-BC02-9A7C79F0AC34}" dt="2025-04-16T00:13:05.643" v="2637"/>
          <ac:spMkLst>
            <pc:docMk/>
            <pc:sldMk cId="3533982183" sldId="269"/>
            <ac:spMk id="3" creationId="{22F0B434-B5CA-F8EC-96EB-52E5AEED92FF}"/>
          </ac:spMkLst>
        </pc:spChg>
      </pc:sldChg>
      <pc:sldChg chg="addSp delSp modSp mod">
        <pc:chgData name="sonymon joseph" userId="1ffdb5e45f3d0db8" providerId="LiveId" clId="{98797867-D55C-4526-BC02-9A7C79F0AC34}" dt="2025-04-16T12:42:18.868" v="4063" actId="20577"/>
        <pc:sldMkLst>
          <pc:docMk/>
          <pc:sldMk cId="3095650882" sldId="270"/>
        </pc:sldMkLst>
        <pc:spChg chg="mod">
          <ac:chgData name="sonymon joseph" userId="1ffdb5e45f3d0db8" providerId="LiveId" clId="{98797867-D55C-4526-BC02-9A7C79F0AC34}" dt="2025-04-16T12:42:18.868" v="4063" actId="20577"/>
          <ac:spMkLst>
            <pc:docMk/>
            <pc:sldMk cId="3095650882" sldId="270"/>
            <ac:spMk id="3" creationId="{B8159FEF-0E00-7C94-F74D-5B70C1D887CA}"/>
          </ac:spMkLst>
        </pc:spChg>
        <pc:picChg chg="del">
          <ac:chgData name="sonymon joseph" userId="1ffdb5e45f3d0db8" providerId="LiveId" clId="{98797867-D55C-4526-BC02-9A7C79F0AC34}" dt="2025-04-16T00:40:06.474" v="2778" actId="478"/>
          <ac:picMkLst>
            <pc:docMk/>
            <pc:sldMk cId="3095650882" sldId="270"/>
            <ac:picMk id="4" creationId="{ADC5124E-543A-7624-5205-656181C4B674}"/>
          </ac:picMkLst>
        </pc:picChg>
        <pc:picChg chg="add mod">
          <ac:chgData name="sonymon joseph" userId="1ffdb5e45f3d0db8" providerId="LiveId" clId="{98797867-D55C-4526-BC02-9A7C79F0AC34}" dt="2025-04-16T02:52:46.352" v="3358" actId="14100"/>
          <ac:picMkLst>
            <pc:docMk/>
            <pc:sldMk cId="3095650882" sldId="270"/>
            <ac:picMk id="6" creationId="{C1CBB005-FAEA-35A5-62AE-BB29A571B828}"/>
          </ac:picMkLst>
        </pc:picChg>
      </pc:sldChg>
      <pc:sldChg chg="del">
        <pc:chgData name="sonymon joseph" userId="1ffdb5e45f3d0db8" providerId="LiveId" clId="{98797867-D55C-4526-BC02-9A7C79F0AC34}" dt="2025-04-16T00:51:04.638" v="2779" actId="47"/>
        <pc:sldMkLst>
          <pc:docMk/>
          <pc:sldMk cId="2626219267" sldId="271"/>
        </pc:sldMkLst>
      </pc:sldChg>
      <pc:sldChg chg="del">
        <pc:chgData name="sonymon joseph" userId="1ffdb5e45f3d0db8" providerId="LiveId" clId="{98797867-D55C-4526-BC02-9A7C79F0AC34}" dt="2025-04-16T00:51:06.806" v="2780" actId="47"/>
        <pc:sldMkLst>
          <pc:docMk/>
          <pc:sldMk cId="3123390667" sldId="272"/>
        </pc:sldMkLst>
      </pc:sldChg>
      <pc:sldChg chg="del">
        <pc:chgData name="sonymon joseph" userId="1ffdb5e45f3d0db8" providerId="LiveId" clId="{98797867-D55C-4526-BC02-9A7C79F0AC34}" dt="2025-04-16T00:51:10.590" v="2782" actId="47"/>
        <pc:sldMkLst>
          <pc:docMk/>
          <pc:sldMk cId="51863676" sldId="273"/>
        </pc:sldMkLst>
      </pc:sldChg>
      <pc:sldChg chg="del">
        <pc:chgData name="sonymon joseph" userId="1ffdb5e45f3d0db8" providerId="LiveId" clId="{98797867-D55C-4526-BC02-9A7C79F0AC34}" dt="2025-04-16T00:51:17.321" v="2783" actId="47"/>
        <pc:sldMkLst>
          <pc:docMk/>
          <pc:sldMk cId="1690543109" sldId="274"/>
        </pc:sldMkLst>
      </pc:sldChg>
      <pc:sldChg chg="addSp delSp modSp mod">
        <pc:chgData name="sonymon joseph" userId="1ffdb5e45f3d0db8" providerId="LiveId" clId="{98797867-D55C-4526-BC02-9A7C79F0AC34}" dt="2025-04-16T21:04:34.570" v="7375" actId="20577"/>
        <pc:sldMkLst>
          <pc:docMk/>
          <pc:sldMk cId="1648071103" sldId="275"/>
        </pc:sldMkLst>
        <pc:spChg chg="del">
          <ac:chgData name="sonymon joseph" userId="1ffdb5e45f3d0db8" providerId="LiveId" clId="{98797867-D55C-4526-BC02-9A7C79F0AC34}" dt="2025-04-16T17:29:07.206" v="6359" actId="478"/>
          <ac:spMkLst>
            <pc:docMk/>
            <pc:sldMk cId="1648071103" sldId="275"/>
            <ac:spMk id="2" creationId="{5D659AD5-3F38-EC6E-0CE3-66AEC5CDA2E4}"/>
          </ac:spMkLst>
        </pc:spChg>
        <pc:spChg chg="add del mod">
          <ac:chgData name="sonymon joseph" userId="1ffdb5e45f3d0db8" providerId="LiveId" clId="{98797867-D55C-4526-BC02-9A7C79F0AC34}" dt="2025-04-16T17:29:09.554" v="6360" actId="478"/>
          <ac:spMkLst>
            <pc:docMk/>
            <pc:sldMk cId="1648071103" sldId="275"/>
            <ac:spMk id="4" creationId="{1C9B19F5-A98B-1C05-FB63-3CDFDEC4E842}"/>
          </ac:spMkLst>
        </pc:spChg>
        <pc:spChg chg="add del mod">
          <ac:chgData name="sonymon joseph" userId="1ffdb5e45f3d0db8" providerId="LiveId" clId="{98797867-D55C-4526-BC02-9A7C79F0AC34}" dt="2025-04-16T18:31:05.134" v="6871"/>
          <ac:spMkLst>
            <pc:docMk/>
            <pc:sldMk cId="1648071103" sldId="275"/>
            <ac:spMk id="6" creationId="{06689750-7A93-945A-2DB8-8B0740DA63B9}"/>
          </ac:spMkLst>
        </pc:spChg>
        <pc:spChg chg="add mod">
          <ac:chgData name="sonymon joseph" userId="1ffdb5e45f3d0db8" providerId="LiveId" clId="{98797867-D55C-4526-BC02-9A7C79F0AC34}" dt="2025-04-16T21:04:34.570" v="7375" actId="20577"/>
          <ac:spMkLst>
            <pc:docMk/>
            <pc:sldMk cId="1648071103" sldId="275"/>
            <ac:spMk id="9" creationId="{D7B2FC1B-7479-BE76-6CAC-98F82DFD24CD}"/>
          </ac:spMkLst>
        </pc:spChg>
        <pc:picChg chg="add del mod">
          <ac:chgData name="sonymon joseph" userId="1ffdb5e45f3d0db8" providerId="LiveId" clId="{98797867-D55C-4526-BC02-9A7C79F0AC34}" dt="2025-04-16T19:34:56.656" v="7130" actId="478"/>
          <ac:picMkLst>
            <pc:docMk/>
            <pc:sldMk cId="1648071103" sldId="275"/>
            <ac:picMk id="7" creationId="{66000837-090F-DE50-44E4-B69031445A2F}"/>
          </ac:picMkLst>
        </pc:picChg>
      </pc:sldChg>
      <pc:sldChg chg="addSp delSp modSp add mod">
        <pc:chgData name="sonymon joseph" userId="1ffdb5e45f3d0db8" providerId="LiveId" clId="{98797867-D55C-4526-BC02-9A7C79F0AC34}" dt="2025-04-15T19:54:34.096" v="1935" actId="113"/>
        <pc:sldMkLst>
          <pc:docMk/>
          <pc:sldMk cId="2282914267" sldId="276"/>
        </pc:sldMkLst>
        <pc:spChg chg="add del mod">
          <ac:chgData name="sonymon joseph" userId="1ffdb5e45f3d0db8" providerId="LiveId" clId="{98797867-D55C-4526-BC02-9A7C79F0AC34}" dt="2025-04-15T17:53:26.077" v="1190" actId="21"/>
          <ac:spMkLst>
            <pc:docMk/>
            <pc:sldMk cId="2282914267" sldId="276"/>
            <ac:spMk id="4" creationId="{38677002-0B47-764C-215E-7616EE7CAFFB}"/>
          </ac:spMkLst>
        </pc:spChg>
        <pc:spChg chg="add del mod">
          <ac:chgData name="sonymon joseph" userId="1ffdb5e45f3d0db8" providerId="LiveId" clId="{98797867-D55C-4526-BC02-9A7C79F0AC34}" dt="2025-04-15T19:54:34.096" v="1935" actId="113"/>
          <ac:spMkLst>
            <pc:docMk/>
            <pc:sldMk cId="2282914267" sldId="276"/>
            <ac:spMk id="5" creationId="{F6D50AA2-9DC4-BC8F-6128-644E5F47D8D9}"/>
          </ac:spMkLst>
        </pc:spChg>
        <pc:spChg chg="add mod">
          <ac:chgData name="sonymon joseph" userId="1ffdb5e45f3d0db8" providerId="LiveId" clId="{98797867-D55C-4526-BC02-9A7C79F0AC34}" dt="2025-04-15T17:56:11.916" v="1218" actId="21"/>
          <ac:spMkLst>
            <pc:docMk/>
            <pc:sldMk cId="2282914267" sldId="276"/>
            <ac:spMk id="6" creationId="{FAB04B16-F43F-7E05-8941-9633523C09E3}"/>
          </ac:spMkLst>
        </pc:spChg>
        <pc:spChg chg="add mod">
          <ac:chgData name="sonymon joseph" userId="1ffdb5e45f3d0db8" providerId="LiveId" clId="{98797867-D55C-4526-BC02-9A7C79F0AC34}" dt="2025-04-15T18:00:19.851" v="1244" actId="21"/>
          <ac:spMkLst>
            <pc:docMk/>
            <pc:sldMk cId="2282914267" sldId="276"/>
            <ac:spMk id="7" creationId="{EAE7A1B4-6C29-2FC6-3FED-92B42103B2EE}"/>
          </ac:spMkLst>
        </pc:spChg>
        <pc:spChg chg="add mod">
          <ac:chgData name="sonymon joseph" userId="1ffdb5e45f3d0db8" providerId="LiveId" clId="{98797867-D55C-4526-BC02-9A7C79F0AC34}" dt="2025-04-15T18:12:14.919" v="1271" actId="21"/>
          <ac:spMkLst>
            <pc:docMk/>
            <pc:sldMk cId="2282914267" sldId="276"/>
            <ac:spMk id="8" creationId="{2EDBF0A5-2FAD-8940-4AEF-311653D59E5E}"/>
          </ac:spMkLst>
        </pc:spChg>
        <pc:spChg chg="add mod">
          <ac:chgData name="sonymon joseph" userId="1ffdb5e45f3d0db8" providerId="LiveId" clId="{98797867-D55C-4526-BC02-9A7C79F0AC34}" dt="2025-04-15T18:14:42.959" v="1291" actId="21"/>
          <ac:spMkLst>
            <pc:docMk/>
            <pc:sldMk cId="2282914267" sldId="276"/>
            <ac:spMk id="9" creationId="{600215E2-3093-28C5-F4D7-C67F224C1632}"/>
          </ac:spMkLst>
        </pc:spChg>
        <pc:spChg chg="add mod">
          <ac:chgData name="sonymon joseph" userId="1ffdb5e45f3d0db8" providerId="LiveId" clId="{98797867-D55C-4526-BC02-9A7C79F0AC34}" dt="2025-04-15T19:02:48.316" v="1372" actId="21"/>
          <ac:spMkLst>
            <pc:docMk/>
            <pc:sldMk cId="2282914267" sldId="276"/>
            <ac:spMk id="10" creationId="{F4796F78-79EC-1AC6-4F10-AAFCDE6CB312}"/>
          </ac:spMkLst>
        </pc:spChg>
        <pc:spChg chg="add mod">
          <ac:chgData name="sonymon joseph" userId="1ffdb5e45f3d0db8" providerId="LiveId" clId="{98797867-D55C-4526-BC02-9A7C79F0AC34}" dt="2025-04-15T19:03:27.569" v="1387" actId="21"/>
          <ac:spMkLst>
            <pc:docMk/>
            <pc:sldMk cId="2282914267" sldId="276"/>
            <ac:spMk id="11" creationId="{5A3C8CAE-EF93-ADE1-6F34-9FDCF0ECB9A1}"/>
          </ac:spMkLst>
        </pc:spChg>
        <pc:spChg chg="add mod">
          <ac:chgData name="sonymon joseph" userId="1ffdb5e45f3d0db8" providerId="LiveId" clId="{98797867-D55C-4526-BC02-9A7C79F0AC34}" dt="2025-04-15T19:28:37.679" v="1563" actId="21"/>
          <ac:spMkLst>
            <pc:docMk/>
            <pc:sldMk cId="2282914267" sldId="276"/>
            <ac:spMk id="12" creationId="{83F2B8EC-0C1E-D7CA-34A0-1BC29BD6025D}"/>
          </ac:spMkLst>
        </pc:spChg>
        <pc:spChg chg="add mod">
          <ac:chgData name="sonymon joseph" userId="1ffdb5e45f3d0db8" providerId="LiveId" clId="{98797867-D55C-4526-BC02-9A7C79F0AC34}" dt="2025-04-15T19:44:26.899" v="1761" actId="21"/>
          <ac:spMkLst>
            <pc:docMk/>
            <pc:sldMk cId="2282914267" sldId="276"/>
            <ac:spMk id="13" creationId="{339A7C81-4CDA-D287-A8D2-00E2C08B8C4A}"/>
          </ac:spMkLst>
        </pc:spChg>
      </pc:sldChg>
      <pc:sldChg chg="modSp add mod">
        <pc:chgData name="sonymon joseph" userId="1ffdb5e45f3d0db8" providerId="LiveId" clId="{98797867-D55C-4526-BC02-9A7C79F0AC34}" dt="2025-04-16T00:39:23.732" v="2777" actId="5793"/>
        <pc:sldMkLst>
          <pc:docMk/>
          <pc:sldMk cId="1051453463" sldId="277"/>
        </pc:sldMkLst>
        <pc:spChg chg="mod">
          <ac:chgData name="sonymon joseph" userId="1ffdb5e45f3d0db8" providerId="LiveId" clId="{98797867-D55C-4526-BC02-9A7C79F0AC34}" dt="2025-04-16T00:39:23.732" v="2777" actId="5793"/>
          <ac:spMkLst>
            <pc:docMk/>
            <pc:sldMk cId="1051453463" sldId="277"/>
            <ac:spMk id="3" creationId="{DD4C6A19-5542-9C89-1F76-2A9EE1DD9FCB}"/>
          </ac:spMkLst>
        </pc:spChg>
      </pc:sldChg>
      <pc:sldChg chg="addSp modSp add mod">
        <pc:chgData name="sonymon joseph" userId="1ffdb5e45f3d0db8" providerId="LiveId" clId="{98797867-D55C-4526-BC02-9A7C79F0AC34}" dt="2025-04-16T00:11:46.707" v="2632" actId="14100"/>
        <pc:sldMkLst>
          <pc:docMk/>
          <pc:sldMk cId="2087511860" sldId="278"/>
        </pc:sldMkLst>
        <pc:spChg chg="mod">
          <ac:chgData name="sonymon joseph" userId="1ffdb5e45f3d0db8" providerId="LiveId" clId="{98797867-D55C-4526-BC02-9A7C79F0AC34}" dt="2025-04-16T00:11:39.672" v="2631" actId="33524"/>
          <ac:spMkLst>
            <pc:docMk/>
            <pc:sldMk cId="2087511860" sldId="278"/>
            <ac:spMk id="5" creationId="{1EA6BB50-A7A8-A9F2-AFC2-308F8525673B}"/>
          </ac:spMkLst>
        </pc:spChg>
        <pc:picChg chg="add mod">
          <ac:chgData name="sonymon joseph" userId="1ffdb5e45f3d0db8" providerId="LiveId" clId="{98797867-D55C-4526-BC02-9A7C79F0AC34}" dt="2025-04-16T00:11:46.707" v="2632" actId="14100"/>
          <ac:picMkLst>
            <pc:docMk/>
            <pc:sldMk cId="2087511860" sldId="278"/>
            <ac:picMk id="12" creationId="{7E2F9872-5EA2-498B-0AFE-A282755AE02D}"/>
          </ac:picMkLst>
        </pc:picChg>
      </pc:sldChg>
      <pc:sldChg chg="modSp add mod">
        <pc:chgData name="sonymon joseph" userId="1ffdb5e45f3d0db8" providerId="LiveId" clId="{98797867-D55C-4526-BC02-9A7C79F0AC34}" dt="2025-04-15T20:15:56.540" v="2109" actId="20577"/>
        <pc:sldMkLst>
          <pc:docMk/>
          <pc:sldMk cId="3517321358" sldId="279"/>
        </pc:sldMkLst>
        <pc:spChg chg="mod">
          <ac:chgData name="sonymon joseph" userId="1ffdb5e45f3d0db8" providerId="LiveId" clId="{98797867-D55C-4526-BC02-9A7C79F0AC34}" dt="2025-04-15T20:15:56.540" v="2109" actId="20577"/>
          <ac:spMkLst>
            <pc:docMk/>
            <pc:sldMk cId="3517321358" sldId="279"/>
            <ac:spMk id="5" creationId="{A84861DD-BA5C-1957-E46D-745EF9529C90}"/>
          </ac:spMkLst>
        </pc:spChg>
      </pc:sldChg>
      <pc:sldChg chg="modSp add mod">
        <pc:chgData name="sonymon joseph" userId="1ffdb5e45f3d0db8" providerId="LiveId" clId="{98797867-D55C-4526-BC02-9A7C79F0AC34}" dt="2025-04-15T20:52:45.201" v="2426" actId="113"/>
        <pc:sldMkLst>
          <pc:docMk/>
          <pc:sldMk cId="1294638718" sldId="280"/>
        </pc:sldMkLst>
        <pc:spChg chg="mod">
          <ac:chgData name="sonymon joseph" userId="1ffdb5e45f3d0db8" providerId="LiveId" clId="{98797867-D55C-4526-BC02-9A7C79F0AC34}" dt="2025-04-15T20:52:45.201" v="2426" actId="113"/>
          <ac:spMkLst>
            <pc:docMk/>
            <pc:sldMk cId="1294638718" sldId="280"/>
            <ac:spMk id="5" creationId="{AD7B04D6-5139-CEB5-50D8-3D06D6A4ECB1}"/>
          </ac:spMkLst>
        </pc:spChg>
      </pc:sldChg>
      <pc:sldChg chg="modSp add mod">
        <pc:chgData name="sonymon joseph" userId="1ffdb5e45f3d0db8" providerId="LiveId" clId="{98797867-D55C-4526-BC02-9A7C79F0AC34}" dt="2025-04-16T00:12:03.486" v="2634" actId="113"/>
        <pc:sldMkLst>
          <pc:docMk/>
          <pc:sldMk cId="729310075" sldId="281"/>
        </pc:sldMkLst>
        <pc:spChg chg="mod">
          <ac:chgData name="sonymon joseph" userId="1ffdb5e45f3d0db8" providerId="LiveId" clId="{98797867-D55C-4526-BC02-9A7C79F0AC34}" dt="2025-04-16T00:12:03.486" v="2634" actId="113"/>
          <ac:spMkLst>
            <pc:docMk/>
            <pc:sldMk cId="729310075" sldId="281"/>
            <ac:spMk id="5" creationId="{BB7A0CE5-E24E-9E80-ADFC-30D68C2C3B83}"/>
          </ac:spMkLst>
        </pc:spChg>
      </pc:sldChg>
      <pc:sldChg chg="delSp modSp add mod">
        <pc:chgData name="sonymon joseph" userId="1ffdb5e45f3d0db8" providerId="LiveId" clId="{98797867-D55C-4526-BC02-9A7C79F0AC34}" dt="2025-04-16T03:33:14.498" v="4007" actId="20577"/>
        <pc:sldMkLst>
          <pc:docMk/>
          <pc:sldMk cId="41655886" sldId="282"/>
        </pc:sldMkLst>
        <pc:spChg chg="mod">
          <ac:chgData name="sonymon joseph" userId="1ffdb5e45f3d0db8" providerId="LiveId" clId="{98797867-D55C-4526-BC02-9A7C79F0AC34}" dt="2025-04-16T03:33:14.498" v="4007" actId="20577"/>
          <ac:spMkLst>
            <pc:docMk/>
            <pc:sldMk cId="41655886" sldId="282"/>
            <ac:spMk id="3" creationId="{A0C58463-870A-36CE-7EA3-DFC9897052D3}"/>
          </ac:spMkLst>
        </pc:spChg>
        <pc:picChg chg="del">
          <ac:chgData name="sonymon joseph" userId="1ffdb5e45f3d0db8" providerId="LiveId" clId="{98797867-D55C-4526-BC02-9A7C79F0AC34}" dt="2025-04-16T02:53:07.560" v="3360" actId="478"/>
          <ac:picMkLst>
            <pc:docMk/>
            <pc:sldMk cId="41655886" sldId="282"/>
            <ac:picMk id="6" creationId="{F4A17DE1-252E-55DA-63B1-5EFD66F437E9}"/>
          </ac:picMkLst>
        </pc:picChg>
      </pc:sldChg>
      <pc:sldChg chg="modSp add mod">
        <pc:chgData name="sonymon joseph" userId="1ffdb5e45f3d0db8" providerId="LiveId" clId="{98797867-D55C-4526-BC02-9A7C79F0AC34}" dt="2025-04-16T03:18:39.972" v="4005" actId="20577"/>
        <pc:sldMkLst>
          <pc:docMk/>
          <pc:sldMk cId="3229350090" sldId="283"/>
        </pc:sldMkLst>
        <pc:spChg chg="mod">
          <ac:chgData name="sonymon joseph" userId="1ffdb5e45f3d0db8" providerId="LiveId" clId="{98797867-D55C-4526-BC02-9A7C79F0AC34}" dt="2025-04-16T03:18:39.972" v="4005" actId="20577"/>
          <ac:spMkLst>
            <pc:docMk/>
            <pc:sldMk cId="3229350090" sldId="283"/>
            <ac:spMk id="3" creationId="{DA9B09C2-31D1-A3E3-284A-50C0850BC676}"/>
          </ac:spMkLst>
        </pc:spChg>
      </pc:sldChg>
      <pc:sldChg chg="addSp delSp modSp add mod">
        <pc:chgData name="sonymon joseph" userId="1ffdb5e45f3d0db8" providerId="LiveId" clId="{98797867-D55C-4526-BC02-9A7C79F0AC34}" dt="2025-04-16T21:10:54.973" v="7659" actId="113"/>
        <pc:sldMkLst>
          <pc:docMk/>
          <pc:sldMk cId="914945993" sldId="284"/>
        </pc:sldMkLst>
        <pc:spChg chg="mod">
          <ac:chgData name="sonymon joseph" userId="1ffdb5e45f3d0db8" providerId="LiveId" clId="{98797867-D55C-4526-BC02-9A7C79F0AC34}" dt="2025-04-16T21:10:54.973" v="7659" actId="113"/>
          <ac:spMkLst>
            <pc:docMk/>
            <pc:sldMk cId="914945993" sldId="284"/>
            <ac:spMk id="3" creationId="{5A8A37CA-37C4-09C3-2D2A-85F5959AC515}"/>
          </ac:spMkLst>
        </pc:spChg>
        <pc:picChg chg="add del mod">
          <ac:chgData name="sonymon joseph" userId="1ffdb5e45f3d0db8" providerId="LiveId" clId="{98797867-D55C-4526-BC02-9A7C79F0AC34}" dt="2025-04-16T16:50:24.149" v="5548" actId="478"/>
          <ac:picMkLst>
            <pc:docMk/>
            <pc:sldMk cId="914945993" sldId="284"/>
            <ac:picMk id="4" creationId="{EA095C66-65A9-0B5F-D01D-6B9BCD5CB147}"/>
          </ac:picMkLst>
        </pc:picChg>
        <pc:picChg chg="add mod">
          <ac:chgData name="sonymon joseph" userId="1ffdb5e45f3d0db8" providerId="LiveId" clId="{98797867-D55C-4526-BC02-9A7C79F0AC34}" dt="2025-04-16T16:52:09.044" v="5555" actId="14100"/>
          <ac:picMkLst>
            <pc:docMk/>
            <pc:sldMk cId="914945993" sldId="284"/>
            <ac:picMk id="6" creationId="{F8C6B791-EF46-2555-F44D-50B2BAB9A57D}"/>
          </ac:picMkLst>
        </pc:picChg>
      </pc:sldChg>
      <pc:sldChg chg="addSp delSp modSp add mod">
        <pc:chgData name="sonymon joseph" userId="1ffdb5e45f3d0db8" providerId="LiveId" clId="{98797867-D55C-4526-BC02-9A7C79F0AC34}" dt="2025-04-16T21:58:14.697" v="8110" actId="20577"/>
        <pc:sldMkLst>
          <pc:docMk/>
          <pc:sldMk cId="2357491410" sldId="285"/>
        </pc:sldMkLst>
        <pc:spChg chg="mod">
          <ac:chgData name="sonymon joseph" userId="1ffdb5e45f3d0db8" providerId="LiveId" clId="{98797867-D55C-4526-BC02-9A7C79F0AC34}" dt="2025-04-16T21:58:14.697" v="8110" actId="20577"/>
          <ac:spMkLst>
            <pc:docMk/>
            <pc:sldMk cId="2357491410" sldId="285"/>
            <ac:spMk id="3" creationId="{DDA00959-B631-624C-29CE-F474448FD496}"/>
          </ac:spMkLst>
        </pc:spChg>
        <pc:picChg chg="del">
          <ac:chgData name="sonymon joseph" userId="1ffdb5e45f3d0db8" providerId="LiveId" clId="{98797867-D55C-4526-BC02-9A7C79F0AC34}" dt="2025-04-16T16:50:27.515" v="5549" actId="478"/>
          <ac:picMkLst>
            <pc:docMk/>
            <pc:sldMk cId="2357491410" sldId="285"/>
            <ac:picMk id="4" creationId="{358165DB-6554-8F04-C181-3C7E6E052286}"/>
          </ac:picMkLst>
        </pc:picChg>
        <pc:picChg chg="add mod">
          <ac:chgData name="sonymon joseph" userId="1ffdb5e45f3d0db8" providerId="LiveId" clId="{98797867-D55C-4526-BC02-9A7C79F0AC34}" dt="2025-04-16T17:23:25.582" v="6350" actId="14100"/>
          <ac:picMkLst>
            <pc:docMk/>
            <pc:sldMk cId="2357491410" sldId="285"/>
            <ac:picMk id="6" creationId="{083E64BC-44F9-B7F0-8E59-BD9BB3888130}"/>
          </ac:picMkLst>
        </pc:picChg>
      </pc:sldChg>
      <pc:sldChg chg="addSp delSp modSp add mod">
        <pc:chgData name="sonymon joseph" userId="1ffdb5e45f3d0db8" providerId="LiveId" clId="{98797867-D55C-4526-BC02-9A7C79F0AC34}" dt="2025-04-16T22:53:29.993" v="9573" actId="20577"/>
        <pc:sldMkLst>
          <pc:docMk/>
          <pc:sldMk cId="2237008899" sldId="286"/>
        </pc:sldMkLst>
        <pc:spChg chg="mod">
          <ac:chgData name="sonymon joseph" userId="1ffdb5e45f3d0db8" providerId="LiveId" clId="{98797867-D55C-4526-BC02-9A7C79F0AC34}" dt="2025-04-16T22:53:29.993" v="9573" actId="20577"/>
          <ac:spMkLst>
            <pc:docMk/>
            <pc:sldMk cId="2237008899" sldId="286"/>
            <ac:spMk id="3" creationId="{BB36596D-6E0F-BDEE-8D17-4C8B4CE9BCF8}"/>
          </ac:spMkLst>
        </pc:spChg>
        <pc:picChg chg="del">
          <ac:chgData name="sonymon joseph" userId="1ffdb5e45f3d0db8" providerId="LiveId" clId="{98797867-D55C-4526-BC02-9A7C79F0AC34}" dt="2025-04-16T16:50:31.076" v="5550" actId="478"/>
          <ac:picMkLst>
            <pc:docMk/>
            <pc:sldMk cId="2237008899" sldId="286"/>
            <ac:picMk id="4" creationId="{AA35F411-6E06-CEB8-5502-39E52284795E}"/>
          </ac:picMkLst>
        </pc:picChg>
        <pc:picChg chg="add del mod">
          <ac:chgData name="sonymon joseph" userId="1ffdb5e45f3d0db8" providerId="LiveId" clId="{98797867-D55C-4526-BC02-9A7C79F0AC34}" dt="2025-04-16T18:37:55.449" v="6893" actId="478"/>
          <ac:picMkLst>
            <pc:docMk/>
            <pc:sldMk cId="2237008899" sldId="286"/>
            <ac:picMk id="6" creationId="{2E4C56D3-6BDC-C3AB-4E1E-5B54FE3B6C53}"/>
          </ac:picMkLst>
        </pc:picChg>
        <pc:picChg chg="add mod">
          <ac:chgData name="sonymon joseph" userId="1ffdb5e45f3d0db8" providerId="LiveId" clId="{98797867-D55C-4526-BC02-9A7C79F0AC34}" dt="2025-04-16T18:38:05.638" v="6900" actId="14100"/>
          <ac:picMkLst>
            <pc:docMk/>
            <pc:sldMk cId="2237008899" sldId="286"/>
            <ac:picMk id="8" creationId="{160997D7-AF53-A0A5-E25E-49FE6BA216EC}"/>
          </ac:picMkLst>
        </pc:picChg>
      </pc:sldChg>
      <pc:sldChg chg="addSp delSp modSp add mod">
        <pc:chgData name="sonymon joseph" userId="1ffdb5e45f3d0db8" providerId="LiveId" clId="{98797867-D55C-4526-BC02-9A7C79F0AC34}" dt="2025-04-16T21:12:25.322" v="7673" actId="113"/>
        <pc:sldMkLst>
          <pc:docMk/>
          <pc:sldMk cId="4017469869" sldId="287"/>
        </pc:sldMkLst>
        <pc:spChg chg="del">
          <ac:chgData name="sonymon joseph" userId="1ffdb5e45f3d0db8" providerId="LiveId" clId="{98797867-D55C-4526-BC02-9A7C79F0AC34}" dt="2025-04-16T21:04:48.826" v="7377" actId="478"/>
          <ac:spMkLst>
            <pc:docMk/>
            <pc:sldMk cId="4017469869" sldId="287"/>
            <ac:spMk id="2" creationId="{168FB585-6969-1AF2-3970-88498905C335}"/>
          </ac:spMkLst>
        </pc:spChg>
        <pc:spChg chg="add del mod">
          <ac:chgData name="sonymon joseph" userId="1ffdb5e45f3d0db8" providerId="LiveId" clId="{98797867-D55C-4526-BC02-9A7C79F0AC34}" dt="2025-04-16T21:04:51.567" v="7378" actId="478"/>
          <ac:spMkLst>
            <pc:docMk/>
            <pc:sldMk cId="4017469869" sldId="287"/>
            <ac:spMk id="4" creationId="{7AC89763-E804-FEC0-CA89-BFF8DA339FED}"/>
          </ac:spMkLst>
        </pc:spChg>
        <pc:spChg chg="add mod">
          <ac:chgData name="sonymon joseph" userId="1ffdb5e45f3d0db8" providerId="LiveId" clId="{98797867-D55C-4526-BC02-9A7C79F0AC34}" dt="2025-04-16T21:12:25.322" v="7673" actId="113"/>
          <ac:spMkLst>
            <pc:docMk/>
            <pc:sldMk cId="4017469869" sldId="287"/>
            <ac:spMk id="6" creationId="{BDDFD1C0-9CE3-5FB6-A42E-098733B1D636}"/>
          </ac:spMkLst>
        </pc:spChg>
      </pc:sldChg>
      <pc:sldChg chg="modSp add mod">
        <pc:chgData name="sonymon joseph" userId="1ffdb5e45f3d0db8" providerId="LiveId" clId="{98797867-D55C-4526-BC02-9A7C79F0AC34}" dt="2025-04-16T18:31:32.714" v="6878" actId="20577"/>
        <pc:sldMkLst>
          <pc:docMk/>
          <pc:sldMk cId="1812546358" sldId="288"/>
        </pc:sldMkLst>
        <pc:spChg chg="mod">
          <ac:chgData name="sonymon joseph" userId="1ffdb5e45f3d0db8" providerId="LiveId" clId="{98797867-D55C-4526-BC02-9A7C79F0AC34}" dt="2025-04-16T18:31:32.714" v="6878" actId="20577"/>
          <ac:spMkLst>
            <pc:docMk/>
            <pc:sldMk cId="1812546358" sldId="288"/>
            <ac:spMk id="3" creationId="{FAAD20DF-89AA-EB41-A46F-1888E29980DE}"/>
          </ac:spMkLst>
        </pc:spChg>
      </pc:sldChg>
      <pc:sldChg chg="addSp delSp modSp add mod">
        <pc:chgData name="sonymon joseph" userId="1ffdb5e45f3d0db8" providerId="LiveId" clId="{98797867-D55C-4526-BC02-9A7C79F0AC34}" dt="2025-04-16T21:50:35.057" v="8014"/>
        <pc:sldMkLst>
          <pc:docMk/>
          <pc:sldMk cId="1329970276" sldId="289"/>
        </pc:sldMkLst>
        <pc:spChg chg="del">
          <ac:chgData name="sonymon joseph" userId="1ffdb5e45f3d0db8" providerId="LiveId" clId="{98797867-D55C-4526-BC02-9A7C79F0AC34}" dt="2025-04-16T21:12:48.710" v="7675" actId="478"/>
          <ac:spMkLst>
            <pc:docMk/>
            <pc:sldMk cId="1329970276" sldId="289"/>
            <ac:spMk id="2" creationId="{04EAA832-AC32-1DA4-E13B-CB3C4D16F513}"/>
          </ac:spMkLst>
        </pc:spChg>
        <pc:spChg chg="add del mod">
          <ac:chgData name="sonymon joseph" userId="1ffdb5e45f3d0db8" providerId="LiveId" clId="{98797867-D55C-4526-BC02-9A7C79F0AC34}" dt="2025-04-16T21:12:51.245" v="7676" actId="478"/>
          <ac:spMkLst>
            <pc:docMk/>
            <pc:sldMk cId="1329970276" sldId="289"/>
            <ac:spMk id="4" creationId="{D602AC3D-A67C-8A45-F910-C91B1724EA60}"/>
          </ac:spMkLst>
        </pc:spChg>
        <pc:spChg chg="add mod">
          <ac:chgData name="sonymon joseph" userId="1ffdb5e45f3d0db8" providerId="LiveId" clId="{98797867-D55C-4526-BC02-9A7C79F0AC34}" dt="2025-04-16T21:50:35.057" v="8014"/>
          <ac:spMkLst>
            <pc:docMk/>
            <pc:sldMk cId="1329970276" sldId="289"/>
            <ac:spMk id="6" creationId="{9112FAD4-C907-39E6-9EC6-C34DE466957E}"/>
          </ac:spMkLst>
        </pc:spChg>
        <pc:spChg chg="add del">
          <ac:chgData name="sonymon joseph" userId="1ffdb5e45f3d0db8" providerId="LiveId" clId="{98797867-D55C-4526-BC02-9A7C79F0AC34}" dt="2025-04-16T21:19:27.013" v="7689" actId="478"/>
          <ac:spMkLst>
            <pc:docMk/>
            <pc:sldMk cId="1329970276" sldId="289"/>
            <ac:spMk id="8" creationId="{F4B6CF7F-2AA8-379F-0F55-93C8A6E7E066}"/>
          </ac:spMkLst>
        </pc:spChg>
        <pc:picChg chg="add mod">
          <ac:chgData name="sonymon joseph" userId="1ffdb5e45f3d0db8" providerId="LiveId" clId="{98797867-D55C-4526-BC02-9A7C79F0AC34}" dt="2025-04-16T21:24:51.838" v="7705" actId="14100"/>
          <ac:picMkLst>
            <pc:docMk/>
            <pc:sldMk cId="1329970276" sldId="289"/>
            <ac:picMk id="10" creationId="{5AA71177-1510-E9E8-B194-90A113E90D39}"/>
          </ac:picMkLst>
        </pc:picChg>
      </pc:sldChg>
      <pc:sldChg chg="addSp delSp modSp add mod">
        <pc:chgData name="sonymon joseph" userId="1ffdb5e45f3d0db8" providerId="LiveId" clId="{98797867-D55C-4526-BC02-9A7C79F0AC34}" dt="2025-04-16T22:15:09.990" v="8382" actId="113"/>
        <pc:sldMkLst>
          <pc:docMk/>
          <pc:sldMk cId="3824241779" sldId="290"/>
        </pc:sldMkLst>
        <pc:spChg chg="del mod">
          <ac:chgData name="sonymon joseph" userId="1ffdb5e45f3d0db8" providerId="LiveId" clId="{98797867-D55C-4526-BC02-9A7C79F0AC34}" dt="2025-04-16T21:52:26.839" v="8017" actId="478"/>
          <ac:spMkLst>
            <pc:docMk/>
            <pc:sldMk cId="3824241779" sldId="290"/>
            <ac:spMk id="2" creationId="{D7D47DC1-706B-7780-7626-61A47DC35386}"/>
          </ac:spMkLst>
        </pc:spChg>
        <pc:spChg chg="add del mod">
          <ac:chgData name="sonymon joseph" userId="1ffdb5e45f3d0db8" providerId="LiveId" clId="{98797867-D55C-4526-BC02-9A7C79F0AC34}" dt="2025-04-16T21:52:29.385" v="8018" actId="478"/>
          <ac:spMkLst>
            <pc:docMk/>
            <pc:sldMk cId="3824241779" sldId="290"/>
            <ac:spMk id="4" creationId="{6CAF2313-AD07-3FB8-71C4-977CDF242600}"/>
          </ac:spMkLst>
        </pc:spChg>
        <pc:spChg chg="add mod">
          <ac:chgData name="sonymon joseph" userId="1ffdb5e45f3d0db8" providerId="LiveId" clId="{98797867-D55C-4526-BC02-9A7C79F0AC34}" dt="2025-04-16T22:15:09.990" v="8382" actId="113"/>
          <ac:spMkLst>
            <pc:docMk/>
            <pc:sldMk cId="3824241779" sldId="290"/>
            <ac:spMk id="6" creationId="{80B2D2EA-11A1-D24E-89B8-3ECA864B780C}"/>
          </ac:spMkLst>
        </pc:spChg>
        <pc:spChg chg="add mod">
          <ac:chgData name="sonymon joseph" userId="1ffdb5e45f3d0db8" providerId="LiveId" clId="{98797867-D55C-4526-BC02-9A7C79F0AC34}" dt="2025-04-16T22:05:08.732" v="8142" actId="21"/>
          <ac:spMkLst>
            <pc:docMk/>
            <pc:sldMk cId="3824241779" sldId="290"/>
            <ac:spMk id="8" creationId="{594BD278-7639-7C49-98CF-3CCFDEFCB35D}"/>
          </ac:spMkLst>
        </pc:spChg>
        <pc:picChg chg="add mod">
          <ac:chgData name="sonymon joseph" userId="1ffdb5e45f3d0db8" providerId="LiveId" clId="{98797867-D55C-4526-BC02-9A7C79F0AC34}" dt="2025-04-16T21:52:53.993" v="8023" actId="1076"/>
          <ac:picMkLst>
            <pc:docMk/>
            <pc:sldMk cId="3824241779" sldId="290"/>
            <ac:picMk id="7" creationId="{74715651-E94A-260B-AA7C-6CF6A716EE51}"/>
          </ac:picMkLst>
        </pc:picChg>
      </pc:sldChg>
      <pc:sldChg chg="addSp delSp modSp add mod">
        <pc:chgData name="sonymon joseph" userId="1ffdb5e45f3d0db8" providerId="LiveId" clId="{98797867-D55C-4526-BC02-9A7C79F0AC34}" dt="2025-04-16T22:50:22.962" v="9558" actId="20577"/>
        <pc:sldMkLst>
          <pc:docMk/>
          <pc:sldMk cId="1499688440" sldId="291"/>
        </pc:sldMkLst>
        <pc:spChg chg="del mod">
          <ac:chgData name="sonymon joseph" userId="1ffdb5e45f3d0db8" providerId="LiveId" clId="{98797867-D55C-4526-BC02-9A7C79F0AC34}" dt="2025-04-16T22:30:03.774" v="8994" actId="478"/>
          <ac:spMkLst>
            <pc:docMk/>
            <pc:sldMk cId="1499688440" sldId="291"/>
            <ac:spMk id="2" creationId="{3E7F1748-44CC-A22C-7F16-24C93C65BD15}"/>
          </ac:spMkLst>
        </pc:spChg>
        <pc:spChg chg="add del mod">
          <ac:chgData name="sonymon joseph" userId="1ffdb5e45f3d0db8" providerId="LiveId" clId="{98797867-D55C-4526-BC02-9A7C79F0AC34}" dt="2025-04-16T22:30:06.431" v="8995" actId="478"/>
          <ac:spMkLst>
            <pc:docMk/>
            <pc:sldMk cId="1499688440" sldId="291"/>
            <ac:spMk id="4" creationId="{328A2707-0742-0591-4939-E925CE1C8209}"/>
          </ac:spMkLst>
        </pc:spChg>
        <pc:spChg chg="add mod">
          <ac:chgData name="sonymon joseph" userId="1ffdb5e45f3d0db8" providerId="LiveId" clId="{98797867-D55C-4526-BC02-9A7C79F0AC34}" dt="2025-04-16T22:50:22.962" v="9558" actId="20577"/>
          <ac:spMkLst>
            <pc:docMk/>
            <pc:sldMk cId="1499688440" sldId="291"/>
            <ac:spMk id="6" creationId="{72CAB5BF-3B00-5982-4054-BAD2E993ED83}"/>
          </ac:spMkLst>
        </pc:spChg>
        <pc:picChg chg="add mod">
          <ac:chgData name="sonymon joseph" userId="1ffdb5e45f3d0db8" providerId="LiveId" clId="{98797867-D55C-4526-BC02-9A7C79F0AC34}" dt="2025-04-16T22:42:02.084" v="9000" actId="1076"/>
          <ac:picMkLst>
            <pc:docMk/>
            <pc:sldMk cId="1499688440" sldId="291"/>
            <ac:picMk id="7" creationId="{F851CBC8-028D-AC8A-0F21-4976FBA0EF03}"/>
          </ac:picMkLst>
        </pc:picChg>
      </pc:sldChg>
      <pc:sldChg chg="modSp add mod">
        <pc:chgData name="sonymon joseph" userId="1ffdb5e45f3d0db8" providerId="LiveId" clId="{98797867-D55C-4526-BC02-9A7C79F0AC34}" dt="2025-04-17T00:10:59.962" v="9762" actId="255"/>
        <pc:sldMkLst>
          <pc:docMk/>
          <pc:sldMk cId="734865910" sldId="292"/>
        </pc:sldMkLst>
        <pc:spChg chg="mod">
          <ac:chgData name="sonymon joseph" userId="1ffdb5e45f3d0db8" providerId="LiveId" clId="{98797867-D55C-4526-BC02-9A7C79F0AC34}" dt="2025-04-17T00:10:59.962" v="9762" actId="255"/>
          <ac:spMkLst>
            <pc:docMk/>
            <pc:sldMk cId="734865910" sldId="292"/>
            <ac:spMk id="6" creationId="{FC4F3365-E5DB-9638-ED40-5BB67FF3510B}"/>
          </ac:spMkLst>
        </pc:spChg>
      </pc:sldChg>
      <pc:sldChg chg="addSp delSp modSp add mod">
        <pc:chgData name="sonymon joseph" userId="1ffdb5e45f3d0db8" providerId="LiveId" clId="{98797867-D55C-4526-BC02-9A7C79F0AC34}" dt="2025-04-17T00:11:17.407" v="9764" actId="255"/>
        <pc:sldMkLst>
          <pc:docMk/>
          <pc:sldMk cId="1360467594" sldId="293"/>
        </pc:sldMkLst>
        <pc:spChg chg="del mod">
          <ac:chgData name="sonymon joseph" userId="1ffdb5e45f3d0db8" providerId="LiveId" clId="{98797867-D55C-4526-BC02-9A7C79F0AC34}" dt="2025-04-16T23:08:12.285" v="9580" actId="478"/>
          <ac:spMkLst>
            <pc:docMk/>
            <pc:sldMk cId="1360467594" sldId="293"/>
            <ac:spMk id="2" creationId="{066C3E99-0D4D-71BD-8363-484AF5A082C1}"/>
          </ac:spMkLst>
        </pc:spChg>
        <pc:spChg chg="add mod">
          <ac:chgData name="sonymon joseph" userId="1ffdb5e45f3d0db8" providerId="LiveId" clId="{98797867-D55C-4526-BC02-9A7C79F0AC34}" dt="2025-04-17T00:11:17.407" v="9764" actId="255"/>
          <ac:spMkLst>
            <pc:docMk/>
            <pc:sldMk cId="1360467594" sldId="293"/>
            <ac:spMk id="4" creationId="{89CEB12A-2BDA-8F8A-1B94-AE2982BB732F}"/>
          </ac:spMkLst>
        </pc:spChg>
      </pc:sldChg>
      <pc:sldChg chg="add">
        <pc:chgData name="sonymon joseph" userId="1ffdb5e45f3d0db8" providerId="LiveId" clId="{98797867-D55C-4526-BC02-9A7C79F0AC34}" dt="2025-04-16T22:53:52.545" v="9574" actId="2890"/>
        <pc:sldMkLst>
          <pc:docMk/>
          <pc:sldMk cId="3770062945" sldId="29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E573DA-FC82-40FB-8195-D7298FFA49DB}" type="datetimeFigureOut">
              <a:rPr lang="en-CA" smtClean="0"/>
              <a:t>2025-04-17</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FFBE73-0A05-48EB-B00E-17B33FD02103}" type="slidenum">
              <a:rPr lang="en-CA" smtClean="0"/>
              <a:t>‹#›</a:t>
            </a:fld>
            <a:endParaRPr lang="en-CA" dirty="0"/>
          </a:p>
        </p:txBody>
      </p:sp>
    </p:spTree>
    <p:extLst>
      <p:ext uri="{BB962C8B-B14F-4D97-AF65-F5344CB8AC3E}">
        <p14:creationId xmlns:p14="http://schemas.microsoft.com/office/powerpoint/2010/main" val="1895528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1</a:t>
            </a:fld>
            <a:endParaRPr lang="en-CA" dirty="0"/>
          </a:p>
        </p:txBody>
      </p:sp>
    </p:spTree>
    <p:extLst>
      <p:ext uri="{BB962C8B-B14F-4D97-AF65-F5344CB8AC3E}">
        <p14:creationId xmlns:p14="http://schemas.microsoft.com/office/powerpoint/2010/main" val="3963751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08E88-05CD-5766-12C1-59E746DAB8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B903B7-63A6-D690-2CE0-EECC33D2F3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76564-66C8-7803-55EE-B446F30E92D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00B2078-EEDB-F0A5-9C97-30000D916A62}"/>
              </a:ext>
            </a:extLst>
          </p:cNvPr>
          <p:cNvSpPr>
            <a:spLocks noGrp="1"/>
          </p:cNvSpPr>
          <p:nvPr>
            <p:ph type="sldNum" sz="quarter" idx="5"/>
          </p:nvPr>
        </p:nvSpPr>
        <p:spPr/>
        <p:txBody>
          <a:bodyPr/>
          <a:lstStyle/>
          <a:p>
            <a:fld id="{F1FFBE73-0A05-48EB-B00E-17B33FD02103}" type="slidenum">
              <a:rPr lang="en-CA" smtClean="0"/>
              <a:t>10</a:t>
            </a:fld>
            <a:endParaRPr lang="en-CA" dirty="0"/>
          </a:p>
        </p:txBody>
      </p:sp>
    </p:spTree>
    <p:extLst>
      <p:ext uri="{BB962C8B-B14F-4D97-AF65-F5344CB8AC3E}">
        <p14:creationId xmlns:p14="http://schemas.microsoft.com/office/powerpoint/2010/main" val="1829330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F86E5-37AC-9CEF-4E67-EAC9F65F79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B5014-DDD7-96E6-88AB-A90BD9429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76F12F-1E04-6714-ED0F-67C4E1A344D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D080C02-A86A-73D0-3DC1-A7B9401F549E}"/>
              </a:ext>
            </a:extLst>
          </p:cNvPr>
          <p:cNvSpPr>
            <a:spLocks noGrp="1"/>
          </p:cNvSpPr>
          <p:nvPr>
            <p:ph type="sldNum" sz="quarter" idx="5"/>
          </p:nvPr>
        </p:nvSpPr>
        <p:spPr/>
        <p:txBody>
          <a:bodyPr/>
          <a:lstStyle/>
          <a:p>
            <a:fld id="{F1FFBE73-0A05-48EB-B00E-17B33FD02103}" type="slidenum">
              <a:rPr lang="en-CA" smtClean="0"/>
              <a:t>11</a:t>
            </a:fld>
            <a:endParaRPr lang="en-CA" dirty="0"/>
          </a:p>
        </p:txBody>
      </p:sp>
    </p:spTree>
    <p:extLst>
      <p:ext uri="{BB962C8B-B14F-4D97-AF65-F5344CB8AC3E}">
        <p14:creationId xmlns:p14="http://schemas.microsoft.com/office/powerpoint/2010/main" val="3206073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EDE9B-08A3-8A4E-0E95-E29C80B02F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28A400-9EF1-25CB-840E-B02E9859F0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5330E2-94E0-3363-AD68-C7ABB2EB4AC7}"/>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9BF72BB-15C1-9289-A01E-70052EE47D16}"/>
              </a:ext>
            </a:extLst>
          </p:cNvPr>
          <p:cNvSpPr>
            <a:spLocks noGrp="1"/>
          </p:cNvSpPr>
          <p:nvPr>
            <p:ph type="sldNum" sz="quarter" idx="5"/>
          </p:nvPr>
        </p:nvSpPr>
        <p:spPr/>
        <p:txBody>
          <a:bodyPr/>
          <a:lstStyle/>
          <a:p>
            <a:fld id="{F1FFBE73-0A05-48EB-B00E-17B33FD02103}" type="slidenum">
              <a:rPr lang="en-CA" smtClean="0"/>
              <a:t>12</a:t>
            </a:fld>
            <a:endParaRPr lang="en-CA" dirty="0"/>
          </a:p>
        </p:txBody>
      </p:sp>
    </p:spTree>
    <p:extLst>
      <p:ext uri="{BB962C8B-B14F-4D97-AF65-F5344CB8AC3E}">
        <p14:creationId xmlns:p14="http://schemas.microsoft.com/office/powerpoint/2010/main" val="5245393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372D2-5ADD-9914-CBBD-3CA3DEB9F6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AC15EE-A93E-6945-F2D5-905C5157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77F9F-AAD9-75C7-568D-A98C1311867F}"/>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97E6FB3-281E-B0F3-409D-DA52F9B28F58}"/>
              </a:ext>
            </a:extLst>
          </p:cNvPr>
          <p:cNvSpPr>
            <a:spLocks noGrp="1"/>
          </p:cNvSpPr>
          <p:nvPr>
            <p:ph type="sldNum" sz="quarter" idx="5"/>
          </p:nvPr>
        </p:nvSpPr>
        <p:spPr/>
        <p:txBody>
          <a:bodyPr/>
          <a:lstStyle/>
          <a:p>
            <a:fld id="{F1FFBE73-0A05-48EB-B00E-17B33FD02103}" type="slidenum">
              <a:rPr lang="en-CA" smtClean="0"/>
              <a:t>13</a:t>
            </a:fld>
            <a:endParaRPr lang="en-CA" dirty="0"/>
          </a:p>
        </p:txBody>
      </p:sp>
    </p:spTree>
    <p:extLst>
      <p:ext uri="{BB962C8B-B14F-4D97-AF65-F5344CB8AC3E}">
        <p14:creationId xmlns:p14="http://schemas.microsoft.com/office/powerpoint/2010/main" val="2149252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B427A-B4A5-EC73-9733-2121012546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788B82-999C-75C5-3E09-CFA679C182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328DF-C88F-603D-CD2F-4988826908F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4984AD8-4974-890F-795C-F51DBEE8EB6F}"/>
              </a:ext>
            </a:extLst>
          </p:cNvPr>
          <p:cNvSpPr>
            <a:spLocks noGrp="1"/>
          </p:cNvSpPr>
          <p:nvPr>
            <p:ph type="sldNum" sz="quarter" idx="5"/>
          </p:nvPr>
        </p:nvSpPr>
        <p:spPr/>
        <p:txBody>
          <a:bodyPr/>
          <a:lstStyle/>
          <a:p>
            <a:fld id="{F1FFBE73-0A05-48EB-B00E-17B33FD02103}" type="slidenum">
              <a:rPr lang="en-CA" smtClean="0"/>
              <a:t>14</a:t>
            </a:fld>
            <a:endParaRPr lang="en-CA" dirty="0"/>
          </a:p>
        </p:txBody>
      </p:sp>
    </p:spTree>
    <p:extLst>
      <p:ext uri="{BB962C8B-B14F-4D97-AF65-F5344CB8AC3E}">
        <p14:creationId xmlns:p14="http://schemas.microsoft.com/office/powerpoint/2010/main" val="885168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4A98C-57C9-F2E1-7789-8139FF02E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702DEA-8F2A-FBE6-3017-6421CA61C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EA5206-842D-5D68-3278-EC72DBF800A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0EFF3D4-4122-90BE-7093-FF26B5C08DDF}"/>
              </a:ext>
            </a:extLst>
          </p:cNvPr>
          <p:cNvSpPr>
            <a:spLocks noGrp="1"/>
          </p:cNvSpPr>
          <p:nvPr>
            <p:ph type="sldNum" sz="quarter" idx="5"/>
          </p:nvPr>
        </p:nvSpPr>
        <p:spPr/>
        <p:txBody>
          <a:bodyPr/>
          <a:lstStyle/>
          <a:p>
            <a:fld id="{F1FFBE73-0A05-48EB-B00E-17B33FD02103}" type="slidenum">
              <a:rPr lang="en-CA" smtClean="0"/>
              <a:t>15</a:t>
            </a:fld>
            <a:endParaRPr lang="en-CA" dirty="0"/>
          </a:p>
        </p:txBody>
      </p:sp>
    </p:spTree>
    <p:extLst>
      <p:ext uri="{BB962C8B-B14F-4D97-AF65-F5344CB8AC3E}">
        <p14:creationId xmlns:p14="http://schemas.microsoft.com/office/powerpoint/2010/main" val="18972824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20</a:t>
            </a:fld>
            <a:endParaRPr lang="en-CA" dirty="0"/>
          </a:p>
        </p:txBody>
      </p:sp>
    </p:spTree>
    <p:extLst>
      <p:ext uri="{BB962C8B-B14F-4D97-AF65-F5344CB8AC3E}">
        <p14:creationId xmlns:p14="http://schemas.microsoft.com/office/powerpoint/2010/main" val="146767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21</a:t>
            </a:fld>
            <a:endParaRPr lang="en-CA" dirty="0"/>
          </a:p>
        </p:txBody>
      </p:sp>
    </p:spTree>
    <p:extLst>
      <p:ext uri="{BB962C8B-B14F-4D97-AF65-F5344CB8AC3E}">
        <p14:creationId xmlns:p14="http://schemas.microsoft.com/office/powerpoint/2010/main" val="127333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1FFBE73-0A05-48EB-B00E-17B33FD02103}" type="slidenum">
              <a:rPr lang="en-CA" smtClean="0"/>
              <a:t>2</a:t>
            </a:fld>
            <a:endParaRPr lang="en-CA" dirty="0"/>
          </a:p>
        </p:txBody>
      </p:sp>
    </p:spTree>
    <p:extLst>
      <p:ext uri="{BB962C8B-B14F-4D97-AF65-F5344CB8AC3E}">
        <p14:creationId xmlns:p14="http://schemas.microsoft.com/office/powerpoint/2010/main" val="319693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803B-5F4B-C7AF-4247-2F354952B9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65318-8406-0280-A12B-A0D3BB75B5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312B2-D634-9A93-CAB2-6E4D6FDDDE92}"/>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7B2D18D-7E7B-9AB1-85FB-C925110B1575}"/>
              </a:ext>
            </a:extLst>
          </p:cNvPr>
          <p:cNvSpPr>
            <a:spLocks noGrp="1"/>
          </p:cNvSpPr>
          <p:nvPr>
            <p:ph type="sldNum" sz="quarter" idx="5"/>
          </p:nvPr>
        </p:nvSpPr>
        <p:spPr/>
        <p:txBody>
          <a:bodyPr/>
          <a:lstStyle/>
          <a:p>
            <a:fld id="{F1FFBE73-0A05-48EB-B00E-17B33FD02103}" type="slidenum">
              <a:rPr lang="en-CA" smtClean="0"/>
              <a:t>3</a:t>
            </a:fld>
            <a:endParaRPr lang="en-CA" dirty="0"/>
          </a:p>
        </p:txBody>
      </p:sp>
    </p:spTree>
    <p:extLst>
      <p:ext uri="{BB962C8B-B14F-4D97-AF65-F5344CB8AC3E}">
        <p14:creationId xmlns:p14="http://schemas.microsoft.com/office/powerpoint/2010/main" val="2876729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6A138-6739-E2F8-3D15-359146AFB2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56DDE-0C3C-CA59-7AB8-1E2849C5FB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991A02-1E91-138E-0704-909938D4294B}"/>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E24D220-4350-26A4-3471-279F61DD1EF0}"/>
              </a:ext>
            </a:extLst>
          </p:cNvPr>
          <p:cNvSpPr>
            <a:spLocks noGrp="1"/>
          </p:cNvSpPr>
          <p:nvPr>
            <p:ph type="sldNum" sz="quarter" idx="5"/>
          </p:nvPr>
        </p:nvSpPr>
        <p:spPr/>
        <p:txBody>
          <a:bodyPr/>
          <a:lstStyle/>
          <a:p>
            <a:fld id="{F1FFBE73-0A05-48EB-B00E-17B33FD02103}" type="slidenum">
              <a:rPr lang="en-CA" smtClean="0"/>
              <a:t>4</a:t>
            </a:fld>
            <a:endParaRPr lang="en-CA" dirty="0"/>
          </a:p>
        </p:txBody>
      </p:sp>
    </p:spTree>
    <p:extLst>
      <p:ext uri="{BB962C8B-B14F-4D97-AF65-F5344CB8AC3E}">
        <p14:creationId xmlns:p14="http://schemas.microsoft.com/office/powerpoint/2010/main" val="3616502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81402-3573-F5F8-8AA9-0069ADA74B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465D2-D0CD-41C6-725B-02F1208E9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936E5F-189A-5D35-06A8-A0D3CA6CA33D}"/>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FD1BBE38-1952-2082-26F1-28B4005BEED9}"/>
              </a:ext>
            </a:extLst>
          </p:cNvPr>
          <p:cNvSpPr>
            <a:spLocks noGrp="1"/>
          </p:cNvSpPr>
          <p:nvPr>
            <p:ph type="sldNum" sz="quarter" idx="5"/>
          </p:nvPr>
        </p:nvSpPr>
        <p:spPr/>
        <p:txBody>
          <a:bodyPr/>
          <a:lstStyle/>
          <a:p>
            <a:fld id="{F1FFBE73-0A05-48EB-B00E-17B33FD02103}" type="slidenum">
              <a:rPr lang="en-CA" smtClean="0"/>
              <a:t>5</a:t>
            </a:fld>
            <a:endParaRPr lang="en-CA" dirty="0"/>
          </a:p>
        </p:txBody>
      </p:sp>
    </p:spTree>
    <p:extLst>
      <p:ext uri="{BB962C8B-B14F-4D97-AF65-F5344CB8AC3E}">
        <p14:creationId xmlns:p14="http://schemas.microsoft.com/office/powerpoint/2010/main" val="210138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2C7B0-AF68-8406-C8D2-CDB046DED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B81D1-5881-63B3-6DA3-54F06BD63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FC170-2BC3-0CA7-B039-551370B4692E}"/>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2F8101F-50D1-EA70-F737-F813EF3E1F0D}"/>
              </a:ext>
            </a:extLst>
          </p:cNvPr>
          <p:cNvSpPr>
            <a:spLocks noGrp="1"/>
          </p:cNvSpPr>
          <p:nvPr>
            <p:ph type="sldNum" sz="quarter" idx="5"/>
          </p:nvPr>
        </p:nvSpPr>
        <p:spPr/>
        <p:txBody>
          <a:bodyPr/>
          <a:lstStyle/>
          <a:p>
            <a:fld id="{F1FFBE73-0A05-48EB-B00E-17B33FD02103}" type="slidenum">
              <a:rPr lang="en-CA" smtClean="0"/>
              <a:t>6</a:t>
            </a:fld>
            <a:endParaRPr lang="en-CA" dirty="0"/>
          </a:p>
        </p:txBody>
      </p:sp>
    </p:spTree>
    <p:extLst>
      <p:ext uri="{BB962C8B-B14F-4D97-AF65-F5344CB8AC3E}">
        <p14:creationId xmlns:p14="http://schemas.microsoft.com/office/powerpoint/2010/main" val="1008514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CA893-E7CE-E7E2-B9C4-98F81A3878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AD5CED-57D9-51CA-9FB4-4EB1CA00BE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A5DA5-EC81-83BC-9CA0-7B6FA3904162}"/>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30FF23E-066D-F0BC-5808-3E2F07FFE5DC}"/>
              </a:ext>
            </a:extLst>
          </p:cNvPr>
          <p:cNvSpPr>
            <a:spLocks noGrp="1"/>
          </p:cNvSpPr>
          <p:nvPr>
            <p:ph type="sldNum" sz="quarter" idx="5"/>
          </p:nvPr>
        </p:nvSpPr>
        <p:spPr/>
        <p:txBody>
          <a:bodyPr/>
          <a:lstStyle/>
          <a:p>
            <a:fld id="{F1FFBE73-0A05-48EB-B00E-17B33FD02103}" type="slidenum">
              <a:rPr lang="en-CA" smtClean="0"/>
              <a:t>7</a:t>
            </a:fld>
            <a:endParaRPr lang="en-CA" dirty="0"/>
          </a:p>
        </p:txBody>
      </p:sp>
    </p:spTree>
    <p:extLst>
      <p:ext uri="{BB962C8B-B14F-4D97-AF65-F5344CB8AC3E}">
        <p14:creationId xmlns:p14="http://schemas.microsoft.com/office/powerpoint/2010/main" val="145610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48D8D-5916-7B6D-FDFA-D0AF8ACBDE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5245E9-0687-217C-DAED-06B3BD50E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9E462-0E79-ECEA-630B-04C149FF2D04}"/>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705E2E0-FC38-E086-2975-5375104FDC94}"/>
              </a:ext>
            </a:extLst>
          </p:cNvPr>
          <p:cNvSpPr>
            <a:spLocks noGrp="1"/>
          </p:cNvSpPr>
          <p:nvPr>
            <p:ph type="sldNum" sz="quarter" idx="5"/>
          </p:nvPr>
        </p:nvSpPr>
        <p:spPr/>
        <p:txBody>
          <a:bodyPr/>
          <a:lstStyle/>
          <a:p>
            <a:fld id="{F1FFBE73-0A05-48EB-B00E-17B33FD02103}" type="slidenum">
              <a:rPr lang="en-CA" smtClean="0"/>
              <a:t>8</a:t>
            </a:fld>
            <a:endParaRPr lang="en-CA" dirty="0"/>
          </a:p>
        </p:txBody>
      </p:sp>
    </p:spTree>
    <p:extLst>
      <p:ext uri="{BB962C8B-B14F-4D97-AF65-F5344CB8AC3E}">
        <p14:creationId xmlns:p14="http://schemas.microsoft.com/office/powerpoint/2010/main" val="1514695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35F21-9139-CFE8-B6CD-8EC3B0D4CD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96D089-6EC3-5A91-C376-C267CAF8B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D4CC90-71EE-663C-4F95-4BB6AD54AE52}"/>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9CED9D7-3329-C28E-A9E0-3E044975DA66}"/>
              </a:ext>
            </a:extLst>
          </p:cNvPr>
          <p:cNvSpPr>
            <a:spLocks noGrp="1"/>
          </p:cNvSpPr>
          <p:nvPr>
            <p:ph type="sldNum" sz="quarter" idx="5"/>
          </p:nvPr>
        </p:nvSpPr>
        <p:spPr/>
        <p:txBody>
          <a:bodyPr/>
          <a:lstStyle/>
          <a:p>
            <a:fld id="{F1FFBE73-0A05-48EB-B00E-17B33FD02103}" type="slidenum">
              <a:rPr lang="en-CA" smtClean="0"/>
              <a:t>9</a:t>
            </a:fld>
            <a:endParaRPr lang="en-CA" dirty="0"/>
          </a:p>
        </p:txBody>
      </p:sp>
    </p:spTree>
    <p:extLst>
      <p:ext uri="{BB962C8B-B14F-4D97-AF65-F5344CB8AC3E}">
        <p14:creationId xmlns:p14="http://schemas.microsoft.com/office/powerpoint/2010/main" val="523300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5980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413968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4499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2655964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3031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63696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2061934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77672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4124910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245526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38887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709802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4" name="Footer Placeholder 3"/>
          <p:cNvSpPr>
            <a:spLocks noGrp="1"/>
          </p:cNvSpPr>
          <p:nvPr>
            <p:ph type="ftr" sz="quarter" idx="11"/>
          </p:nvPr>
        </p:nvSpPr>
        <p:spPr/>
        <p:txBody>
          <a:bodyPr/>
          <a:lstStyle/>
          <a:p>
            <a:endParaRPr lang="en-CA" dirty="0"/>
          </a:p>
        </p:txBody>
      </p:sp>
      <p:sp>
        <p:nvSpPr>
          <p:cNvPr id="5" name="Slide Number Placeholder 4"/>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36356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61322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1405489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28A4EB-2274-4F84-8ACD-FA48905CC618}" type="datetimeFigureOut">
              <a:rPr lang="en-CA" smtClean="0"/>
              <a:t>2025-04-17</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384146E2-DBD8-484E-8ACC-9B4412ABBFB1}" type="slidenum">
              <a:rPr lang="en-CA" smtClean="0"/>
              <a:t>‹#›</a:t>
            </a:fld>
            <a:endParaRPr lang="en-CA" dirty="0"/>
          </a:p>
        </p:txBody>
      </p:sp>
    </p:spTree>
    <p:extLst>
      <p:ext uri="{BB962C8B-B14F-4D97-AF65-F5344CB8AC3E}">
        <p14:creationId xmlns:p14="http://schemas.microsoft.com/office/powerpoint/2010/main" val="240894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28A4EB-2274-4F84-8ACD-FA48905CC618}" type="datetimeFigureOut">
              <a:rPr lang="en-CA" smtClean="0"/>
              <a:t>2025-04-17</a:t>
            </a:fld>
            <a:endParaRPr lang="en-CA"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84146E2-DBD8-484E-8ACC-9B4412ABBFB1}" type="slidenum">
              <a:rPr lang="en-CA" smtClean="0"/>
              <a:t>‹#›</a:t>
            </a:fld>
            <a:endParaRPr lang="en-CA" dirty="0"/>
          </a:p>
        </p:txBody>
      </p:sp>
    </p:spTree>
    <p:extLst>
      <p:ext uri="{BB962C8B-B14F-4D97-AF65-F5344CB8AC3E}">
        <p14:creationId xmlns:p14="http://schemas.microsoft.com/office/powerpoint/2010/main" val="3658158673"/>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579B1E51-5936-5582-6F83-C6103E760AA6}"/>
              </a:ext>
            </a:extLst>
          </p:cNvPr>
          <p:cNvSpPr>
            <a:spLocks noGrp="1" noChangeArrowheads="1"/>
          </p:cNvSpPr>
          <p:nvPr>
            <p:ph type="title"/>
          </p:nvPr>
        </p:nvSpPr>
        <p:spPr bwMode="auto">
          <a:xfrm>
            <a:off x="199697" y="58848"/>
            <a:ext cx="1060981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2C7FCE"/>
                </a:solidFill>
                <a:effectLst/>
                <a:latin typeface="Aptos Display" panose="020B0004020202020204" pitchFamily="34" charset="0"/>
                <a:ea typeface="Times New Roman" panose="02020603050405020304" pitchFamily="18" charset="0"/>
                <a:cs typeface="Times New Roman" panose="02020603050405020304" pitchFamily="18" charset="0"/>
              </a:rPr>
            </a:br>
            <a:br>
              <a:rPr kumimoji="0" lang="en-US" altLang="en-US" sz="2400" b="0" i="0" u="none" strike="noStrike" cap="none" normalizeH="0" baseline="0" dirty="0">
                <a:ln>
                  <a:noFill/>
                </a:ln>
                <a:solidFill>
                  <a:srgbClr val="2C7FCE"/>
                </a:solidFill>
                <a:effectLst/>
                <a:latin typeface="Aptos Display" panose="020B0004020202020204" pitchFamily="34" charset="0"/>
                <a:ea typeface="Times New Roman" panose="02020603050405020304" pitchFamily="18" charset="0"/>
                <a:cs typeface="Times New Roman" panose="02020603050405020304" pitchFamily="18" charset="0"/>
              </a:rPr>
            </a:br>
            <a:endParaRPr kumimoji="0" lang="en-CA" altLang="en-US" sz="24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2400" b="1" i="0" u="none" strike="noStrike" cap="none" normalizeH="0" baseline="0" dirty="0">
                <a:ln>
                  <a:noFill/>
                </a:ln>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br>
            <a:br>
              <a:rPr kumimoji="0" lang="en-US" altLang="en-US" sz="5400" b="1" i="0" u="none" strike="noStrike" cap="none" normalizeH="0" baseline="0" dirty="0">
                <a:ln>
                  <a:noFill/>
                </a:ln>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br>
            <a:r>
              <a:rPr kumimoji="0" lang="en-US" altLang="en-US" sz="5400" b="1" i="0" u="none" strike="noStrike" cap="none" normalizeH="0" baseline="0" dirty="0">
                <a:ln>
                  <a:noFill/>
                </a:ln>
                <a:solidFill>
                  <a:srgbClr val="156082"/>
                </a:solidFill>
                <a:effectLst/>
                <a:latin typeface="Aptos" panose="020B0004020202020204" pitchFamily="34" charset="0"/>
                <a:ea typeface="Times New Roman" panose="02020603050405020304" pitchFamily="18" charset="0"/>
                <a:cs typeface="Times New Roman" panose="02020603050405020304" pitchFamily="18" charset="0"/>
              </a:rPr>
              <a:t>Final Project</a:t>
            </a:r>
            <a:br>
              <a:rPr lang="en-US" sz="1800" b="1" dirty="0">
                <a:effectLst/>
                <a:latin typeface="Calibri" panose="020F0502020204030204" pitchFamily="34" charset="0"/>
                <a:ea typeface="Calibri" panose="020F0502020204030204" pitchFamily="34" charset="0"/>
              </a:rPr>
            </a:br>
            <a:br>
              <a:rPr kumimoji="0" lang="en-CA" altLang="en-US" sz="2400" b="1" i="0" u="none" strike="noStrike" cap="none" normalizeH="0" baseline="0" dirty="0">
                <a:ln>
                  <a:noFill/>
                </a:ln>
                <a:solidFill>
                  <a:srgbClr val="47D459"/>
                </a:solidFill>
                <a:effectLst/>
                <a:latin typeface="Aptos" panose="020B0004020202020204" pitchFamily="34" charset="0"/>
                <a:ea typeface="Aptos" panose="020B0004020202020204" pitchFamily="34" charset="0"/>
                <a:cs typeface="Times New Roman" panose="02020603050405020304" pitchFamily="18" charset="0"/>
              </a:rPr>
            </a:br>
            <a:br>
              <a:rPr kumimoji="0" lang="en-CA" altLang="en-US" sz="2400" b="0" i="0" u="none" strike="noStrike" cap="none" normalizeH="0" baseline="0" dirty="0">
                <a:ln>
                  <a:noFill/>
                </a:ln>
                <a:solidFill>
                  <a:srgbClr val="0070C0"/>
                </a:solidFill>
                <a:effectLst/>
                <a:latin typeface="Aptos" panose="020B0004020202020204" pitchFamily="34" charset="0"/>
                <a:ea typeface="Aptos" panose="020B0004020202020204" pitchFamily="34" charset="0"/>
                <a:cs typeface="Times New Roman" panose="02020603050405020304" pitchFamily="18" charset="0"/>
              </a:rPr>
            </a:br>
            <a:br>
              <a:rPr kumimoji="0" lang="en-CA" altLang="en-US" sz="2400" b="0" i="0" u="none" strike="noStrike" cap="none" normalizeH="0" baseline="0" dirty="0">
                <a:ln>
                  <a:noFill/>
                </a:ln>
                <a:solidFill>
                  <a:srgbClr val="0070C0"/>
                </a:solidFill>
                <a:effectLst/>
                <a:latin typeface="Aptos" panose="020B0004020202020204" pitchFamily="34" charset="0"/>
                <a:ea typeface="Aptos" panose="020B0004020202020204" pitchFamily="34" charset="0"/>
                <a:cs typeface="Times New Roman" panose="02020603050405020304" pitchFamily="18" charset="0"/>
              </a:rPr>
            </a:br>
            <a:br>
              <a:rPr lang="en-CA" altLang="en-US" sz="2400" dirty="0">
                <a:solidFill>
                  <a:srgbClr val="0070C0"/>
                </a:solidFill>
                <a:latin typeface="Aptos" panose="020B0004020202020204" pitchFamily="34" charset="0"/>
                <a:ea typeface="Aptos" panose="020B0004020202020204" pitchFamily="34" charset="0"/>
                <a:cs typeface="Times New Roman" panose="02020603050405020304" pitchFamily="18" charset="0"/>
              </a:rPr>
            </a:br>
            <a:br>
              <a:rPr lang="en-CA" altLang="en-US" sz="2400" dirty="0">
                <a:solidFill>
                  <a:srgbClr val="0070C0"/>
                </a:solidFill>
                <a:latin typeface="Aptos" panose="020B0004020202020204" pitchFamily="34" charset="0"/>
                <a:ea typeface="Aptos" panose="020B0004020202020204" pitchFamily="34" charset="0"/>
                <a:cs typeface="Times New Roman" panose="02020603050405020304" pitchFamily="18" charset="0"/>
              </a:rPr>
            </a:br>
            <a:br>
              <a:rPr lang="en-CA" altLang="en-US" sz="2400" dirty="0">
                <a:solidFill>
                  <a:srgbClr val="0070C0"/>
                </a:solidFill>
                <a:latin typeface="Aptos" panose="020B0004020202020204" pitchFamily="34" charset="0"/>
                <a:ea typeface="Aptos" panose="020B0004020202020204" pitchFamily="34" charset="0"/>
                <a:cs typeface="Times New Roman" panose="02020603050405020304" pitchFamily="18" charset="0"/>
              </a:rPr>
            </a:br>
            <a: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t>Submitted By: </a:t>
            </a:r>
            <a:b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br>
            <a: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t>Sonymon Chirakkadavil Joseph</a:t>
            </a:r>
            <a:br>
              <a:rPr kumimoji="0" lang="en-CA" altLang="en-US" sz="24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br>
            <a:br>
              <a:rPr kumimoji="0" lang="en-CA" altLang="en-US" sz="1800" b="0" i="0" u="none" strike="noStrike" cap="none" normalizeH="0" baseline="0" dirty="0">
                <a:ln>
                  <a:noFill/>
                </a:ln>
                <a:solidFill>
                  <a:schemeClr val="accent5"/>
                </a:solidFill>
                <a:effectLst/>
                <a:latin typeface="Aptos" panose="020B0004020202020204" pitchFamily="34" charset="0"/>
                <a:ea typeface="Aptos" panose="020B0004020202020204" pitchFamily="34" charset="0"/>
                <a:cs typeface="Times New Roman" panose="02020603050405020304" pitchFamily="18" charset="0"/>
              </a:rPr>
            </a:br>
            <a:endParaRPr kumimoji="0" lang="en-CA" altLang="en-US" sz="1800" b="0" i="0" u="none" strike="noStrike" cap="none" normalizeH="0" baseline="0" dirty="0">
              <a:ln>
                <a:noFill/>
              </a:ln>
              <a:solidFill>
                <a:schemeClr val="accent5"/>
              </a:solidFill>
              <a:effectLst/>
              <a:latin typeface="Arial" panose="020B0604020202020204" pitchFamily="34" charset="0"/>
            </a:endParaRPr>
          </a:p>
        </p:txBody>
      </p:sp>
    </p:spTree>
    <p:extLst>
      <p:ext uri="{BB962C8B-B14F-4D97-AF65-F5344CB8AC3E}">
        <p14:creationId xmlns:p14="http://schemas.microsoft.com/office/powerpoint/2010/main" val="1703925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F40D07-C068-C274-A4F5-A6FF901DB6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C58463-870A-36CE-7EA3-DFC9897052D3}"/>
              </a:ext>
            </a:extLst>
          </p:cNvPr>
          <p:cNvSpPr txBox="1"/>
          <p:nvPr/>
        </p:nvSpPr>
        <p:spPr>
          <a:xfrm>
            <a:off x="759373" y="323166"/>
            <a:ext cx="8542281" cy="6863417"/>
          </a:xfrm>
          <a:prstGeom prst="rect">
            <a:avLst/>
          </a:prstGeom>
          <a:noFill/>
        </p:spPr>
        <p:txBody>
          <a:bodyPr wrap="square" rtlCol="0">
            <a:spAutoFit/>
          </a:bodyPr>
          <a:lstStyle/>
          <a:p>
            <a:pPr algn="just"/>
            <a:r>
              <a:rPr lang="en-CA" sz="2000" b="1" u="sng" dirty="0"/>
              <a:t>SIMPLE LINEAR REGRESSION</a:t>
            </a:r>
          </a:p>
          <a:p>
            <a:pPr algn="just"/>
            <a:endParaRPr lang="en-CA" sz="2000" b="1" u="sng" dirty="0"/>
          </a:p>
          <a:p>
            <a:pPr algn="just"/>
            <a:r>
              <a:rPr lang="en-CA" sz="2000" b="1" u="sng" dirty="0"/>
              <a:t>Simple Linear Regression:</a:t>
            </a:r>
            <a:r>
              <a:rPr lang="en-US" sz="2000" b="0" i="0" dirty="0">
                <a:solidFill>
                  <a:srgbClr val="000000"/>
                </a:solidFill>
                <a:effectLst/>
              </a:rPr>
              <a:t> The Simple Linear Regression model constitutes a fundamental statistical prediction method which uses two variables for estimating target outcomes. The method is known as "simple" because it operates with two evaluating features.</a:t>
            </a:r>
          </a:p>
          <a:p>
            <a:pPr algn="just"/>
            <a:endParaRPr lang="en-US" sz="2000" u="sng" dirty="0">
              <a:solidFill>
                <a:srgbClr val="000000"/>
              </a:solidFill>
            </a:endParaRPr>
          </a:p>
          <a:p>
            <a:pPr algn="just"/>
            <a:r>
              <a:rPr lang="en-US" sz="2000" dirty="0"/>
              <a:t>The Simple Linear Equation can be written as</a:t>
            </a:r>
          </a:p>
          <a:p>
            <a:pPr algn="just"/>
            <a:endParaRPr lang="en-US" sz="2000" dirty="0"/>
          </a:p>
          <a:p>
            <a:pPr algn="just"/>
            <a:r>
              <a:rPr lang="en-US" sz="2000" dirty="0"/>
              <a:t>     </a:t>
            </a:r>
            <a:r>
              <a:rPr lang="en-CA" sz="2000" dirty="0"/>
              <a:t>Y = </a:t>
            </a:r>
            <a:r>
              <a:rPr lang="el-GR" sz="2000" dirty="0"/>
              <a:t>β0 + β1</a:t>
            </a:r>
            <a:r>
              <a:rPr lang="en-CA" sz="2000" b="1" dirty="0"/>
              <a:t>X</a:t>
            </a:r>
            <a:r>
              <a:rPr lang="en-CA" sz="2000" dirty="0"/>
              <a:t>+ </a:t>
            </a:r>
            <a:r>
              <a:rPr lang="el-GR" sz="2000" dirty="0"/>
              <a:t>ϵ</a:t>
            </a:r>
            <a:r>
              <a:rPr lang="en-CA" sz="2000" dirty="0"/>
              <a:t> </a:t>
            </a:r>
          </a:p>
          <a:p>
            <a:pPr algn="just"/>
            <a:endParaRPr lang="en-CA" sz="2000" u="sng" dirty="0"/>
          </a:p>
          <a:p>
            <a:pPr algn="just"/>
            <a:r>
              <a:rPr lang="en-CA" sz="2000" dirty="0"/>
              <a:t>Where,</a:t>
            </a:r>
          </a:p>
          <a:p>
            <a:pPr algn="just"/>
            <a:endParaRPr lang="en-US" sz="2000" dirty="0"/>
          </a:p>
          <a:p>
            <a:pPr algn="just"/>
            <a:r>
              <a:rPr lang="en-US" sz="2000" dirty="0"/>
              <a:t>Y = Dependent variable, here “bwt” is our dependent variable. </a:t>
            </a:r>
          </a:p>
          <a:p>
            <a:pPr algn="just"/>
            <a:r>
              <a:rPr lang="en-US" sz="2000" dirty="0"/>
              <a:t>X = Independent variable, here “smoke” is our independent variable.</a:t>
            </a:r>
          </a:p>
          <a:p>
            <a:pPr algn="just"/>
            <a:r>
              <a:rPr lang="el-GR" sz="2000" dirty="0"/>
              <a:t>β0 </a:t>
            </a:r>
            <a:r>
              <a:rPr lang="en-US" sz="2000" dirty="0"/>
              <a:t>= intercept</a:t>
            </a:r>
          </a:p>
          <a:p>
            <a:pPr algn="just"/>
            <a:r>
              <a:rPr lang="en-US" sz="2000" dirty="0"/>
              <a:t>β1= the slope</a:t>
            </a:r>
          </a:p>
          <a:p>
            <a:pPr algn="just"/>
            <a:r>
              <a:rPr lang="en-US" sz="2000" dirty="0"/>
              <a:t> ϵ =error term,</a:t>
            </a:r>
          </a:p>
          <a:p>
            <a:pPr algn="just"/>
            <a:r>
              <a:rPr lang="en-CA" sz="2000" b="1" u="sng" dirty="0"/>
              <a:t> </a:t>
            </a:r>
          </a:p>
          <a:p>
            <a:pPr algn="just"/>
            <a:endParaRPr lang="en-CA" sz="2000" b="1" u="sng" dirty="0"/>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CB9BFD4F-5F99-F918-540D-84F7B745B445}"/>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655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EF33D0-6F8F-BBE0-3713-9F49CA2F653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A9B09C2-31D1-A3E3-284A-50C0850BC676}"/>
              </a:ext>
            </a:extLst>
          </p:cNvPr>
          <p:cNvSpPr txBox="1"/>
          <p:nvPr/>
        </p:nvSpPr>
        <p:spPr>
          <a:xfrm>
            <a:off x="759373" y="0"/>
            <a:ext cx="8542281" cy="8094524"/>
          </a:xfrm>
          <a:prstGeom prst="rect">
            <a:avLst/>
          </a:prstGeom>
          <a:noFill/>
        </p:spPr>
        <p:txBody>
          <a:bodyPr wrap="square" rtlCol="0">
            <a:spAutoFit/>
          </a:bodyPr>
          <a:lstStyle/>
          <a:p>
            <a:pPr algn="just"/>
            <a:r>
              <a:rPr lang="en-CA" sz="2000" b="1" u="sng" dirty="0"/>
              <a:t>Simple Linear Regression(Analysis):</a:t>
            </a:r>
          </a:p>
          <a:p>
            <a:pPr algn="just"/>
            <a:endParaRPr lang="en-CA" sz="2000" dirty="0"/>
          </a:p>
          <a:p>
            <a:pPr algn="just"/>
            <a:r>
              <a:rPr lang="en-CA" sz="2000" dirty="0"/>
              <a:t>I will be using the following steps for Conducting the Simple Linear Regression Model.</a:t>
            </a:r>
          </a:p>
          <a:p>
            <a:pPr algn="just"/>
            <a:endParaRPr lang="en-CA" sz="2000" dirty="0"/>
          </a:p>
          <a:p>
            <a:pPr algn="just"/>
            <a:r>
              <a:rPr lang="en-CA" sz="2000" dirty="0"/>
              <a:t>1)Define the Hypothesis:</a:t>
            </a:r>
          </a:p>
          <a:p>
            <a:pPr algn="just"/>
            <a:endParaRPr lang="en-CA" sz="20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Null Hypothesis (H₀): </a:t>
            </a:r>
            <a:r>
              <a:rPr kumimoji="0" lang="en-US" altLang="en-US" sz="2000" b="0" i="0" u="none" strike="noStrike" cap="none" normalizeH="0" baseline="0" dirty="0">
                <a:ln>
                  <a:noFill/>
                </a:ln>
                <a:solidFill>
                  <a:schemeClr val="tx1"/>
                </a:solidFill>
                <a:effectLst/>
                <a:latin typeface="Arial" panose="020B0604020202020204" pitchFamily="34" charset="0"/>
              </a:rPr>
              <a:t>There is no significance relationship between mother’s “smoke” and birth weight of  baby(β₁ = 0).</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Alternative Hypothesis (</a:t>
            </a:r>
            <a:r>
              <a:rPr lang="en-CA" sz="2000" dirty="0">
                <a:effectLst/>
                <a:ea typeface="Aptos" panose="020B0004020202020204" pitchFamily="34" charset="0"/>
              </a:rPr>
              <a:t>​Ha</a:t>
            </a:r>
            <a:r>
              <a:rPr kumimoji="0" lang="en-US" altLang="en-US" sz="200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There is a significant linear relationship between mother’s smoke  and  birth weight of the baby(β₁ ≠ 0).</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2)</a:t>
            </a:r>
            <a:r>
              <a:rPr lang="en-CA" sz="2000" dirty="0"/>
              <a:t>Determine the Significance level(</a:t>
            </a:r>
            <a:r>
              <a:rPr lang="el-GR" sz="2000" dirty="0"/>
              <a:t>α</a:t>
            </a:r>
            <a:r>
              <a:rPr lang="en-CA" sz="2000" dirty="0"/>
              <a:t>):Here I have to chose the significance level(</a:t>
            </a:r>
            <a:r>
              <a:rPr lang="el-GR" sz="2000" dirty="0"/>
              <a:t>α</a:t>
            </a:r>
            <a:r>
              <a:rPr lang="en-CA" sz="2000" dirty="0"/>
              <a:t>=0.05), 95% significance level.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r>
              <a:rPr lang="en-CA" sz="2000" dirty="0"/>
              <a:t>3)Conduct  the F statistics and find the statistics values </a:t>
            </a:r>
          </a:p>
          <a:p>
            <a:pPr algn="just"/>
            <a:endParaRPr lang="en-CA" sz="2000" dirty="0"/>
          </a:p>
          <a:p>
            <a:pPr algn="just"/>
            <a:r>
              <a:rPr lang="en-CA" sz="2000" dirty="0"/>
              <a:t>4)obtain the P-value from the  above test and compare it with significance level (</a:t>
            </a:r>
            <a:r>
              <a:rPr lang="el-GR" sz="2000" dirty="0"/>
              <a:t>α</a:t>
            </a:r>
            <a:r>
              <a:rPr lang="en-CA" sz="2000" dirty="0"/>
              <a:t>)</a:t>
            </a:r>
          </a:p>
          <a:p>
            <a:pPr algn="just"/>
            <a:endParaRPr lang="en-CA" sz="2000" dirty="0"/>
          </a:p>
          <a:p>
            <a:pPr algn="just"/>
            <a:r>
              <a:rPr lang="en-CA" sz="2000" dirty="0"/>
              <a:t>5)Arrive a conclusion using the test Statistics and P value.</a:t>
            </a:r>
            <a:r>
              <a:rPr lang="en-CA" sz="2000" b="1" u="sng" dirty="0"/>
              <a:t> </a:t>
            </a:r>
          </a:p>
          <a:p>
            <a:pPr algn="just"/>
            <a:endParaRPr lang="en-CA" sz="2000" b="1" u="sng" dirty="0"/>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BE8F76A5-ACFB-3A49-7FF8-DCF9614F9C6D}"/>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9350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637AF0-9517-5791-9A37-5B2157A252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8A37CA-37C4-09C3-2D2A-85F5959AC515}"/>
              </a:ext>
            </a:extLst>
          </p:cNvPr>
          <p:cNvSpPr txBox="1"/>
          <p:nvPr/>
        </p:nvSpPr>
        <p:spPr>
          <a:xfrm>
            <a:off x="538657" y="323166"/>
            <a:ext cx="6030310" cy="7786747"/>
          </a:xfrm>
          <a:prstGeom prst="rect">
            <a:avLst/>
          </a:prstGeom>
          <a:noFill/>
        </p:spPr>
        <p:txBody>
          <a:bodyPr wrap="square" rtlCol="0">
            <a:spAutoFit/>
          </a:bodyPr>
          <a:lstStyle/>
          <a:p>
            <a:pPr algn="just"/>
            <a:r>
              <a:rPr lang="en-CA" sz="2000" b="1" u="sng" dirty="0"/>
              <a:t>Simple Linear Regression(Output Analysis):</a:t>
            </a:r>
          </a:p>
          <a:p>
            <a:pPr algn="just"/>
            <a:endParaRPr lang="en-CA" sz="2000" u="sng" dirty="0"/>
          </a:p>
          <a:p>
            <a:pPr algn="just"/>
            <a:r>
              <a:rPr lang="en-CA" sz="2000" dirty="0"/>
              <a:t>Based on the R output,the simple linear equation can be written as,</a:t>
            </a:r>
          </a:p>
          <a:p>
            <a:pPr algn="just"/>
            <a:endParaRPr lang="en-CA" sz="2000" dirty="0"/>
          </a:p>
          <a:p>
            <a:pPr algn="just"/>
            <a:r>
              <a:rPr lang="en-CA" sz="2000" dirty="0"/>
              <a:t>bwt=3489.49+(-262.69).smoke</a:t>
            </a:r>
          </a:p>
          <a:p>
            <a:pPr algn="just"/>
            <a:endParaRPr lang="en-CA" sz="2000" dirty="0"/>
          </a:p>
          <a:p>
            <a:pPr algn="just"/>
            <a:r>
              <a:rPr lang="en-CA" sz="2000" dirty="0" err="1"/>
              <a:t>ie</a:t>
            </a:r>
            <a:r>
              <a:rPr lang="en-CA" sz="2000" dirty="0"/>
              <a:t>, </a:t>
            </a:r>
            <a:r>
              <a:rPr lang="en-CA" sz="2000" b="1" dirty="0"/>
              <a:t>bwt=3489.49-262.69.smoke</a:t>
            </a:r>
          </a:p>
          <a:p>
            <a:pPr algn="just"/>
            <a:endParaRPr lang="en-CA" sz="2000" dirty="0"/>
          </a:p>
          <a:p>
            <a:pPr algn="just"/>
            <a:r>
              <a:rPr lang="en-CA" sz="2000" b="1" u="sng" dirty="0"/>
              <a:t>1.Intercept:</a:t>
            </a:r>
            <a:r>
              <a:rPr lang="en-CA" sz="2000" dirty="0"/>
              <a:t>The intercept value represents the average birth weight of the new born baby whose mother is a non smoker.From the result it is </a:t>
            </a:r>
            <a:r>
              <a:rPr lang="en-CA" sz="2000" b="1" dirty="0"/>
              <a:t>3489.49</a:t>
            </a:r>
          </a:p>
          <a:p>
            <a:pPr algn="just"/>
            <a:endParaRPr lang="en-CA" sz="2000" b="1" dirty="0"/>
          </a:p>
          <a:p>
            <a:pPr algn="just"/>
            <a:r>
              <a:rPr lang="en-CA" sz="2000" b="1" u="sng" dirty="0"/>
              <a:t>2.Slope:</a:t>
            </a:r>
            <a:r>
              <a:rPr lang="en-CA" sz="2000" dirty="0"/>
              <a:t>Here the slope value is </a:t>
            </a:r>
            <a:r>
              <a:rPr lang="en-CA" sz="2000" b="1" dirty="0"/>
              <a:t>-262.69 </a:t>
            </a:r>
            <a:r>
              <a:rPr lang="en-CA" sz="2000" dirty="0"/>
              <a:t>which means that when the smoker mother is increases  by 1 unit then the  weight of the new born baby weight decreases by 262.69 grams.</a:t>
            </a:r>
          </a:p>
          <a:p>
            <a:pPr algn="just"/>
            <a:endParaRPr lang="en-CA" sz="2000" dirty="0"/>
          </a:p>
          <a:p>
            <a:pPr algn="just"/>
            <a:endParaRPr lang="en-CA" sz="2000" dirty="0"/>
          </a:p>
          <a:p>
            <a:pPr algn="just"/>
            <a:endParaRPr lang="en-CA" sz="2000" b="1" u="sng" dirty="0"/>
          </a:p>
          <a:p>
            <a:pPr algn="just"/>
            <a:endParaRPr lang="en-CA" sz="2000" b="1" u="sng" dirty="0"/>
          </a:p>
          <a:p>
            <a:pPr algn="just"/>
            <a:endParaRPr lang="en-CA" sz="2000" b="1" u="sng" dirty="0"/>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867CA274-D2BD-D412-BA86-A54866D77B3C}"/>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AI-generated content may be incorrect.">
            <a:extLst>
              <a:ext uri="{FF2B5EF4-FFF2-40B4-BE49-F238E27FC236}">
                <a16:creationId xmlns:a16="http://schemas.microsoft.com/office/drawing/2014/main" id="{F8C6B791-EF46-2555-F44D-50B2BAB9A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967" y="847364"/>
            <a:ext cx="5623033" cy="5163271"/>
          </a:xfrm>
          <a:prstGeom prst="rect">
            <a:avLst/>
          </a:prstGeom>
        </p:spPr>
      </p:pic>
    </p:spTree>
    <p:extLst>
      <p:ext uri="{BB962C8B-B14F-4D97-AF65-F5344CB8AC3E}">
        <p14:creationId xmlns:p14="http://schemas.microsoft.com/office/powerpoint/2010/main" val="91494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DDA08D-ED63-8467-F6FA-D89F5BA306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AD20DF-89AA-EB41-A46F-1888E29980DE}"/>
              </a:ext>
            </a:extLst>
          </p:cNvPr>
          <p:cNvSpPr txBox="1"/>
          <p:nvPr/>
        </p:nvSpPr>
        <p:spPr>
          <a:xfrm>
            <a:off x="538657" y="407248"/>
            <a:ext cx="6030310" cy="7478970"/>
          </a:xfrm>
          <a:prstGeom prst="rect">
            <a:avLst/>
          </a:prstGeom>
          <a:noFill/>
        </p:spPr>
        <p:txBody>
          <a:bodyPr wrap="square" rtlCol="0">
            <a:spAutoFit/>
          </a:bodyPr>
          <a:lstStyle/>
          <a:p>
            <a:pPr algn="just"/>
            <a:r>
              <a:rPr lang="en-CA" sz="2000" b="1" dirty="0"/>
              <a:t>3.Standard Error: </a:t>
            </a:r>
            <a:r>
              <a:rPr lang="en-CA" sz="2000" dirty="0"/>
              <a:t>For the independent variable “smoke” it is </a:t>
            </a:r>
            <a:r>
              <a:rPr lang="en-CA" sz="2000" b="1" dirty="0"/>
              <a:t>30.13</a:t>
            </a:r>
            <a:r>
              <a:rPr lang="en-CA" sz="2000" dirty="0"/>
              <a:t> which is small and  indicate that the accurate estimate.</a:t>
            </a:r>
          </a:p>
          <a:p>
            <a:pPr algn="just"/>
            <a:r>
              <a:rPr lang="en-CA" sz="2000" b="1" dirty="0"/>
              <a:t>4.t-value:</a:t>
            </a:r>
            <a:r>
              <a:rPr lang="en-CA" sz="2000" dirty="0"/>
              <a:t>The t value express how many standard errors are away from the estimate. Here the value is </a:t>
            </a:r>
            <a:r>
              <a:rPr lang="en-CA" sz="2000" b="1" dirty="0"/>
              <a:t>-8.719</a:t>
            </a:r>
          </a:p>
          <a:p>
            <a:pPr algn="just"/>
            <a:r>
              <a:rPr lang="en-CA" sz="2000" b="1" dirty="0"/>
              <a:t>5.Call:</a:t>
            </a:r>
            <a:r>
              <a:rPr lang="en-CA" sz="2000" dirty="0"/>
              <a:t>It tells about the dependent variable(bwt)  and independent variable(smoke) and shows these 2 variables in the “Birthweights” data.</a:t>
            </a:r>
          </a:p>
          <a:p>
            <a:pPr algn="just"/>
            <a:r>
              <a:rPr lang="en-CA" sz="2000" b="1" dirty="0"/>
              <a:t>6.Residuals:</a:t>
            </a:r>
            <a:r>
              <a:rPr lang="en-CA" sz="2000" dirty="0"/>
              <a:t>Residuals provide the values of difference between the actual birth weight and predicted  birth weight value.</a:t>
            </a:r>
          </a:p>
          <a:p>
            <a:pPr algn="just"/>
            <a:endParaRPr lang="en-CA" sz="2000" dirty="0"/>
          </a:p>
          <a:p>
            <a:pPr algn="just"/>
            <a:r>
              <a:rPr lang="en-CA" sz="2000" b="1" dirty="0"/>
              <a:t>Min: </a:t>
            </a:r>
            <a:r>
              <a:rPr lang="en-CA" sz="2000" dirty="0"/>
              <a:t>The negative value of </a:t>
            </a:r>
            <a:r>
              <a:rPr lang="en-CA" sz="2000" b="1" dirty="0"/>
              <a:t>-1930.19 </a:t>
            </a:r>
            <a:r>
              <a:rPr lang="en-CA" sz="2000" dirty="0"/>
              <a:t>indicate that the model is over predicted by the birth weight of 1930.19</a:t>
            </a:r>
          </a:p>
          <a:p>
            <a:pPr algn="just"/>
            <a:r>
              <a:rPr lang="en-CA" sz="2000" b="1" dirty="0" err="1"/>
              <a:t>Max:</a:t>
            </a:r>
            <a:r>
              <a:rPr lang="en-CA" sz="2000" dirty="0" err="1"/>
              <a:t>The</a:t>
            </a:r>
            <a:r>
              <a:rPr lang="en-CA" sz="2000" dirty="0"/>
              <a:t> positive value of </a:t>
            </a:r>
            <a:r>
              <a:rPr lang="en-CA" sz="2000" b="1" dirty="0"/>
              <a:t>1500.11</a:t>
            </a:r>
            <a:r>
              <a:rPr lang="en-CA" sz="2000" dirty="0"/>
              <a:t> pointed out that the model is underpredicted by the value of 1500.11</a:t>
            </a:r>
          </a:p>
          <a:p>
            <a:pPr algn="just"/>
            <a:endParaRPr lang="en-CA" sz="2000" b="1" dirty="0"/>
          </a:p>
          <a:p>
            <a:pPr algn="just"/>
            <a:endParaRPr lang="en-CA" sz="2000" b="1" dirty="0"/>
          </a:p>
          <a:p>
            <a:pPr algn="just"/>
            <a:endParaRPr lang="en-CA" sz="2000" b="1" u="sng" dirty="0"/>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20046A51-B903-121C-45EA-D4B68B73E54D}"/>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AI-generated content may be incorrect.">
            <a:extLst>
              <a:ext uri="{FF2B5EF4-FFF2-40B4-BE49-F238E27FC236}">
                <a16:creationId xmlns:a16="http://schemas.microsoft.com/office/drawing/2014/main" id="{E3455250-C20E-88A5-A129-38F12CD2E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967" y="847364"/>
            <a:ext cx="5623033" cy="5163271"/>
          </a:xfrm>
          <a:prstGeom prst="rect">
            <a:avLst/>
          </a:prstGeom>
        </p:spPr>
      </p:pic>
    </p:spTree>
    <p:extLst>
      <p:ext uri="{BB962C8B-B14F-4D97-AF65-F5344CB8AC3E}">
        <p14:creationId xmlns:p14="http://schemas.microsoft.com/office/powerpoint/2010/main" val="181254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225EA0-1F5D-2B59-4FCA-D7B7F49BDF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A00959-B631-624C-29CE-F474448FD496}"/>
              </a:ext>
            </a:extLst>
          </p:cNvPr>
          <p:cNvSpPr txBox="1"/>
          <p:nvPr/>
        </p:nvSpPr>
        <p:spPr>
          <a:xfrm>
            <a:off x="538657" y="323166"/>
            <a:ext cx="6030310" cy="9017853"/>
          </a:xfrm>
          <a:prstGeom prst="rect">
            <a:avLst/>
          </a:prstGeom>
          <a:noFill/>
        </p:spPr>
        <p:txBody>
          <a:bodyPr wrap="square" rtlCol="0">
            <a:spAutoFit/>
          </a:bodyPr>
          <a:lstStyle/>
          <a:p>
            <a:pPr algn="just"/>
            <a:r>
              <a:rPr lang="en-CA" sz="2000" b="1" dirty="0"/>
              <a:t>1</a:t>
            </a:r>
            <a:r>
              <a:rPr lang="en-CA" sz="2000" b="1" baseline="30000" dirty="0"/>
              <a:t>st</a:t>
            </a:r>
            <a:r>
              <a:rPr lang="en-CA" sz="2000" b="1" dirty="0"/>
              <a:t> Quartile(1Q):</a:t>
            </a:r>
            <a:r>
              <a:rPr lang="en-CA" sz="2000" dirty="0"/>
              <a:t>The value </a:t>
            </a:r>
            <a:r>
              <a:rPr lang="en-CA" sz="2000" b="1" dirty="0"/>
              <a:t>-314.29 </a:t>
            </a:r>
            <a:r>
              <a:rPr lang="en-CA" sz="2000" dirty="0"/>
              <a:t>indicate that 25% of residual coming under -314.29 grams of newborn baby’s weight.</a:t>
            </a:r>
          </a:p>
          <a:p>
            <a:pPr algn="just"/>
            <a:r>
              <a:rPr lang="en-CA" sz="2000" b="1" dirty="0"/>
              <a:t>3</a:t>
            </a:r>
            <a:r>
              <a:rPr lang="en-CA" sz="2000" b="1" baseline="30000" dirty="0"/>
              <a:t>rd</a:t>
            </a:r>
            <a:r>
              <a:rPr lang="en-CA" sz="2000" b="1" dirty="0"/>
              <a:t> Quartile(3Q):</a:t>
            </a:r>
            <a:r>
              <a:rPr lang="en-CA" sz="2000" dirty="0"/>
              <a:t>The value</a:t>
            </a:r>
            <a:r>
              <a:rPr lang="en-CA" sz="2000" b="1" dirty="0"/>
              <a:t> 317 </a:t>
            </a:r>
            <a:r>
              <a:rPr lang="en-CA" sz="2000" dirty="0"/>
              <a:t>indicate that 75% of residual coming under </a:t>
            </a:r>
            <a:r>
              <a:rPr lang="en-CA" sz="2000" b="1" dirty="0"/>
              <a:t>317</a:t>
            </a:r>
            <a:r>
              <a:rPr lang="en-CA" sz="2000" dirty="0"/>
              <a:t> grams of newborn baby’s weight.</a:t>
            </a:r>
          </a:p>
          <a:p>
            <a:pPr algn="just"/>
            <a:r>
              <a:rPr lang="en-CA" sz="2000" b="1" dirty="0"/>
              <a:t>Median: </a:t>
            </a:r>
            <a:r>
              <a:rPr lang="en-CA" sz="2000" dirty="0"/>
              <a:t>It indicate the  half of the residuals are coming under </a:t>
            </a:r>
            <a:r>
              <a:rPr lang="en-CA" sz="2000" b="1" dirty="0"/>
              <a:t>25.91g</a:t>
            </a:r>
          </a:p>
          <a:p>
            <a:pPr algn="just"/>
            <a:r>
              <a:rPr lang="en-CA" sz="2000" b="1" dirty="0"/>
              <a:t>7.R-Squared:</a:t>
            </a:r>
            <a:r>
              <a:rPr lang="en-CA" sz="2000" dirty="0"/>
              <a:t>It gives the </a:t>
            </a:r>
            <a:r>
              <a:rPr lang="en-CA" sz="2000" b="1" dirty="0"/>
              <a:t>6.1% </a:t>
            </a:r>
            <a:r>
              <a:rPr lang="en-CA" sz="2000" dirty="0"/>
              <a:t>variation of birth weight of the newborn baby  by comparing with smoking habit of mother.  Here the R-Squared value is</a:t>
            </a:r>
            <a:r>
              <a:rPr lang="en-CA" sz="2000" b="1" dirty="0"/>
              <a:t> 0.0691(6.1%).</a:t>
            </a:r>
            <a:r>
              <a:rPr lang="en-CA" sz="2000" dirty="0"/>
              <a:t>The low R-squared means still more details need to be consider for the better analysis.</a:t>
            </a:r>
          </a:p>
          <a:p>
            <a:pPr algn="just"/>
            <a:r>
              <a:rPr lang="en-CA" sz="2000" b="1" dirty="0"/>
              <a:t>8.Adjusted R-Squared: </a:t>
            </a:r>
            <a:r>
              <a:rPr lang="en-CA" sz="2000" dirty="0"/>
              <a:t>Since here we have only one prediction(birth weight of newborn) the value of Adjusted R-Squared value is almost same as the R-Squared. Here the value is </a:t>
            </a:r>
            <a:r>
              <a:rPr lang="en-CA" sz="2000" b="1" dirty="0"/>
              <a:t>0.06011 </a:t>
            </a:r>
            <a:r>
              <a:rPr lang="en-CA" sz="2000" dirty="0"/>
              <a:t>and only  </a:t>
            </a:r>
            <a:r>
              <a:rPr lang="en-CA" sz="2000" b="1" dirty="0"/>
              <a:t>6% </a:t>
            </a:r>
            <a:r>
              <a:rPr lang="en-CA" sz="2000" dirty="0"/>
              <a:t>of variation is considered for the newborn birth weight.</a:t>
            </a:r>
          </a:p>
          <a:p>
            <a:pPr algn="just"/>
            <a:endParaRPr lang="en-CA" sz="2000" dirty="0"/>
          </a:p>
          <a:p>
            <a:pPr algn="just"/>
            <a:endParaRPr lang="en-CA" sz="2000" b="1" dirty="0"/>
          </a:p>
          <a:p>
            <a:pPr algn="just"/>
            <a:endParaRPr lang="en-CA" sz="2000" b="1" dirty="0"/>
          </a:p>
          <a:p>
            <a:pPr algn="just"/>
            <a:endParaRPr lang="en-CA" sz="2000" b="1" dirty="0"/>
          </a:p>
          <a:p>
            <a:pPr algn="just"/>
            <a:endParaRPr lang="en-CA" sz="2000" b="1" u="sng" dirty="0"/>
          </a:p>
          <a:p>
            <a:pPr algn="just"/>
            <a:endParaRPr lang="en-CA" sz="2000" b="1" u="sng" dirty="0"/>
          </a:p>
          <a:p>
            <a:pPr algn="just"/>
            <a:endParaRPr lang="en-CA" sz="2000" b="1" u="sng" dirty="0"/>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2C79EA15-1102-2C7D-2EAF-8C9CD7BDE86F}"/>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10;&#10;AI-generated content may be incorrect.">
            <a:extLst>
              <a:ext uri="{FF2B5EF4-FFF2-40B4-BE49-F238E27FC236}">
                <a16:creationId xmlns:a16="http://schemas.microsoft.com/office/drawing/2014/main" id="{083E64BC-44F9-B7F0-8E59-BD9BB38881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8688" y="323166"/>
            <a:ext cx="5413312" cy="5792573"/>
          </a:xfrm>
          <a:prstGeom prst="rect">
            <a:avLst/>
          </a:prstGeom>
        </p:spPr>
      </p:pic>
    </p:spTree>
    <p:extLst>
      <p:ext uri="{BB962C8B-B14F-4D97-AF65-F5344CB8AC3E}">
        <p14:creationId xmlns:p14="http://schemas.microsoft.com/office/powerpoint/2010/main" val="2357491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E3532B-F7F0-89E9-8787-7D96CEC5485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B36596D-6E0F-BDEE-8D17-4C8B4CE9BCF8}"/>
              </a:ext>
            </a:extLst>
          </p:cNvPr>
          <p:cNvSpPr txBox="1"/>
          <p:nvPr/>
        </p:nvSpPr>
        <p:spPr>
          <a:xfrm>
            <a:off x="538657" y="323166"/>
            <a:ext cx="6030310" cy="5632311"/>
          </a:xfrm>
          <a:prstGeom prst="rect">
            <a:avLst/>
          </a:prstGeom>
          <a:noFill/>
        </p:spPr>
        <p:txBody>
          <a:bodyPr wrap="square" rtlCol="0">
            <a:spAutoFit/>
          </a:bodyPr>
          <a:lstStyle/>
          <a:p>
            <a:pPr algn="just"/>
            <a:r>
              <a:rPr lang="en-CA" sz="2000" b="1" dirty="0"/>
              <a:t>9.F-Statistics:</a:t>
            </a:r>
            <a:r>
              <a:rPr lang="en-CA" sz="2000" dirty="0"/>
              <a:t>Here the F value is </a:t>
            </a:r>
            <a:r>
              <a:rPr lang="en-CA" sz="2000" b="1" dirty="0"/>
              <a:t>76.02</a:t>
            </a:r>
            <a:r>
              <a:rPr lang="en-CA" sz="2000" dirty="0"/>
              <a:t> which indicate that the  independent variable ‘smoke’ details more variations in birth weight than other.</a:t>
            </a:r>
          </a:p>
          <a:p>
            <a:pPr algn="just"/>
            <a:r>
              <a:rPr lang="en-CA" sz="2000" b="1" dirty="0"/>
              <a:t>10.Mean of the Dependent Variable(bwt):</a:t>
            </a:r>
            <a:r>
              <a:rPr lang="en-CA" sz="2000" dirty="0"/>
              <a:t>The average of the dependent variable(bwt) is 3386.788g</a:t>
            </a:r>
          </a:p>
          <a:p>
            <a:pPr algn="just"/>
            <a:r>
              <a:rPr lang="en-CA" sz="2000" b="1" dirty="0"/>
              <a:t>11.Correlation Coefficient: </a:t>
            </a:r>
            <a:r>
              <a:rPr lang="en-CA" sz="2000" dirty="0"/>
              <a:t>The negative value of the correlation </a:t>
            </a:r>
            <a:r>
              <a:rPr lang="en-CA" sz="2000" b="1" dirty="0"/>
              <a:t>( -0.2467984 )</a:t>
            </a:r>
            <a:r>
              <a:rPr lang="en-CA" sz="2000" dirty="0"/>
              <a:t>suggest that there is a weak relation when the smoking of mother increases birth weight decreases slightly.</a:t>
            </a:r>
          </a:p>
          <a:p>
            <a:pPr algn="just"/>
            <a:r>
              <a:rPr lang="en-CA" sz="2000" b="1" dirty="0"/>
              <a:t>12.P-Value and </a:t>
            </a:r>
            <a:r>
              <a:rPr lang="en-CA" sz="2000" b="1" dirty="0" err="1"/>
              <a:t>Conclusion:</a:t>
            </a:r>
            <a:r>
              <a:rPr lang="en-CA" sz="2000" dirty="0" err="1"/>
              <a:t>Here</a:t>
            </a:r>
            <a:r>
              <a:rPr lang="en-CA" sz="2000" dirty="0"/>
              <a:t> the P value is 2.2e-16 which is less than the significance level 0.05.We reject null hypothesis and  conclude that the smoking of mother affect the birth weight of the newborn baby.</a:t>
            </a:r>
          </a:p>
          <a:p>
            <a:pPr algn="just"/>
            <a:endParaRPr lang="en-CA" sz="2000" b="1" u="sng" dirty="0"/>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28437CD1-9631-7B65-D014-5B61593D95B0}"/>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omputer&#10;&#10;AI-generated content may be incorrect.">
            <a:extLst>
              <a:ext uri="{FF2B5EF4-FFF2-40B4-BE49-F238E27FC236}">
                <a16:creationId xmlns:a16="http://schemas.microsoft.com/office/drawing/2014/main" id="{160997D7-AF53-A0A5-E25E-49FE6BA21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8967" y="178676"/>
            <a:ext cx="5349764" cy="6558455"/>
          </a:xfrm>
          <a:prstGeom prst="rect">
            <a:avLst/>
          </a:prstGeom>
        </p:spPr>
      </p:pic>
    </p:spTree>
    <p:extLst>
      <p:ext uri="{BB962C8B-B14F-4D97-AF65-F5344CB8AC3E}">
        <p14:creationId xmlns:p14="http://schemas.microsoft.com/office/powerpoint/2010/main" val="2237008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1A8CEA-61F2-BDBC-E4ED-1C5FC03C023C}"/>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7B2FC1B-7479-BE76-6CAC-98F82DFD24CD}"/>
              </a:ext>
            </a:extLst>
          </p:cNvPr>
          <p:cNvSpPr txBox="1"/>
          <p:nvPr/>
        </p:nvSpPr>
        <p:spPr>
          <a:xfrm>
            <a:off x="917027" y="498506"/>
            <a:ext cx="7827579" cy="4985980"/>
          </a:xfrm>
          <a:prstGeom prst="rect">
            <a:avLst/>
          </a:prstGeom>
          <a:noFill/>
        </p:spPr>
        <p:txBody>
          <a:bodyPr wrap="square">
            <a:spAutoFit/>
          </a:bodyPr>
          <a:lstStyle/>
          <a:p>
            <a:r>
              <a:rPr lang="en-CA" sz="2000" b="1" u="sng" dirty="0"/>
              <a:t>MULTIPLE LINEAR REGRESSION:</a:t>
            </a:r>
          </a:p>
          <a:p>
            <a:endParaRPr lang="en-CA" sz="2000" b="1" u="sng" dirty="0"/>
          </a:p>
          <a:p>
            <a:r>
              <a:rPr lang="en-CA" sz="2000" dirty="0"/>
              <a:t>It is a  statistical method to  </a:t>
            </a:r>
            <a:r>
              <a:rPr lang="en-US" sz="2000" b="0" i="0" dirty="0">
                <a:solidFill>
                  <a:srgbClr val="000000"/>
                </a:solidFill>
                <a:effectLst/>
              </a:rPr>
              <a:t>analyzes  the relationships between one dependent variable and multiple independent predictor variables.</a:t>
            </a:r>
          </a:p>
          <a:p>
            <a:r>
              <a:rPr lang="en-US" sz="2000" dirty="0">
                <a:solidFill>
                  <a:srgbClr val="000000"/>
                </a:solidFill>
              </a:rPr>
              <a:t>The Equation for the Multiple Linear Regression is</a:t>
            </a:r>
          </a:p>
          <a:p>
            <a:endParaRPr lang="en-CA" sz="2000" u="sng" dirty="0"/>
          </a:p>
          <a:p>
            <a:pPr>
              <a:buNone/>
            </a:pPr>
            <a:r>
              <a:rPr lang="en-CA" sz="2000" dirty="0"/>
              <a:t>Y=</a:t>
            </a:r>
            <a:r>
              <a:rPr lang="el-GR" sz="2000" dirty="0"/>
              <a:t>β0​+β1​</a:t>
            </a:r>
            <a:r>
              <a:rPr lang="en-CA" sz="2000" dirty="0"/>
              <a:t>X1​+</a:t>
            </a:r>
            <a:r>
              <a:rPr lang="el-GR" sz="2000" dirty="0"/>
              <a:t>β2​</a:t>
            </a:r>
            <a:r>
              <a:rPr lang="en-CA" sz="2000" dirty="0"/>
              <a:t>X2​+⋯+</a:t>
            </a:r>
            <a:r>
              <a:rPr lang="el-GR" sz="2000" dirty="0"/>
              <a:t>β</a:t>
            </a:r>
            <a:r>
              <a:rPr lang="en-CA" sz="2000" dirty="0"/>
              <a:t>k​Xk​+</a:t>
            </a:r>
            <a:r>
              <a:rPr lang="el-GR" sz="2000" dirty="0"/>
              <a:t>ε </a:t>
            </a:r>
            <a:endParaRPr lang="en-CA" sz="2000" dirty="0"/>
          </a:p>
          <a:p>
            <a:pPr>
              <a:buNone/>
            </a:pPr>
            <a:endParaRPr lang="en-CA" sz="2000" dirty="0"/>
          </a:p>
          <a:p>
            <a:pPr>
              <a:buNone/>
            </a:pPr>
            <a:r>
              <a:rPr lang="en-CA" sz="2000" dirty="0"/>
              <a:t>Where:</a:t>
            </a:r>
          </a:p>
          <a:p>
            <a:r>
              <a:rPr lang="en-CA" sz="2000" dirty="0"/>
              <a:t>Y = Dependent variable ,here it is birth weight.</a:t>
            </a:r>
          </a:p>
          <a:p>
            <a:r>
              <a:rPr lang="el-GR" sz="2000" dirty="0"/>
              <a:t>β0 = </a:t>
            </a:r>
            <a:r>
              <a:rPr lang="en-CA" sz="2000" dirty="0"/>
              <a:t>Intercept </a:t>
            </a:r>
          </a:p>
          <a:p>
            <a:r>
              <a:rPr lang="el-GR" sz="2000" dirty="0"/>
              <a:t>β1,β2,…,β</a:t>
            </a:r>
            <a:r>
              <a:rPr lang="en-CA" sz="2000" dirty="0"/>
              <a:t>k​ = Coefficients for each independent variable.</a:t>
            </a:r>
          </a:p>
          <a:p>
            <a:r>
              <a:rPr lang="en-CA" sz="2000" dirty="0"/>
              <a:t>X1,X2,…,Xk​ = Independent variables.</a:t>
            </a:r>
          </a:p>
          <a:p>
            <a:r>
              <a:rPr lang="el-GR" sz="2000" dirty="0"/>
              <a:t>ε = </a:t>
            </a:r>
            <a:r>
              <a:rPr lang="en-CA" sz="2000" dirty="0"/>
              <a:t>Error term</a:t>
            </a:r>
          </a:p>
          <a:p>
            <a:endParaRPr lang="en-CA" u="sng" dirty="0"/>
          </a:p>
        </p:txBody>
      </p:sp>
    </p:spTree>
    <p:extLst>
      <p:ext uri="{BB962C8B-B14F-4D97-AF65-F5344CB8AC3E}">
        <p14:creationId xmlns:p14="http://schemas.microsoft.com/office/powerpoint/2010/main" val="1648071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C74F48-9DFC-8580-2C3C-B037C9A01D6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DDFD1C0-9CE3-5FB6-A42E-098733B1D636}"/>
              </a:ext>
            </a:extLst>
          </p:cNvPr>
          <p:cNvSpPr txBox="1"/>
          <p:nvPr/>
        </p:nvSpPr>
        <p:spPr>
          <a:xfrm>
            <a:off x="544285" y="0"/>
            <a:ext cx="9851572" cy="6863417"/>
          </a:xfrm>
          <a:prstGeom prst="rect">
            <a:avLst/>
          </a:prstGeom>
          <a:noFill/>
        </p:spPr>
        <p:txBody>
          <a:bodyPr wrap="square">
            <a:spAutoFit/>
          </a:bodyPr>
          <a:lstStyle/>
          <a:p>
            <a:pPr algn="just"/>
            <a:r>
              <a:rPr lang="en-CA" sz="2000" b="1" u="sng" dirty="0"/>
              <a:t>Multiple Linear Regression(Analysis):</a:t>
            </a:r>
          </a:p>
          <a:p>
            <a:pPr algn="just"/>
            <a:endParaRPr lang="en-CA" sz="2000" dirty="0"/>
          </a:p>
          <a:p>
            <a:pPr algn="just"/>
            <a:r>
              <a:rPr lang="en-CA" sz="2000" dirty="0"/>
              <a:t>I will be using the following steps for Conducting the Multiple Linear </a:t>
            </a:r>
          </a:p>
          <a:p>
            <a:pPr algn="just"/>
            <a:r>
              <a:rPr lang="en-CA" sz="2000" dirty="0"/>
              <a:t>Regression Model.</a:t>
            </a:r>
          </a:p>
          <a:p>
            <a:pPr algn="just"/>
            <a:endParaRPr lang="en-CA" sz="2000" dirty="0"/>
          </a:p>
          <a:p>
            <a:pPr algn="just"/>
            <a:r>
              <a:rPr lang="en-CA" sz="2000" dirty="0"/>
              <a:t>1)Define the Hypothesis:</a:t>
            </a:r>
          </a:p>
          <a:p>
            <a:pPr algn="just"/>
            <a:endParaRPr lang="en-CA" sz="20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rPr>
              <a:t>Null Hypothesis </a:t>
            </a:r>
            <a:r>
              <a:rPr kumimoji="0" lang="en-US" altLang="en-US" sz="2000" b="1" i="0" u="none" strike="noStrike" cap="none" normalizeH="0" baseline="0" dirty="0">
                <a:ln>
                  <a:noFill/>
                </a:ln>
                <a:solidFill>
                  <a:schemeClr val="tx1"/>
                </a:solidFill>
                <a:effectLst/>
              </a:rPr>
              <a:t>(H₀):</a:t>
            </a:r>
            <a:r>
              <a:rPr lang="el-GR" sz="2000" b="1" dirty="0"/>
              <a:t>β1​=β2​=⋯=β</a:t>
            </a:r>
            <a:r>
              <a:rPr lang="en-CA" sz="2000" b="1" dirty="0"/>
              <a:t>k​=0 </a:t>
            </a:r>
            <a:r>
              <a:rPr lang="en-CA" sz="2000" dirty="0"/>
              <a:t>which means none of the independent variables have any significant relationship between dependent variable ‘bwt’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rPr>
              <a:t>Alternative Hypothesis </a:t>
            </a:r>
            <a:r>
              <a:rPr kumimoji="0" lang="en-US" altLang="en-US" sz="2000" b="1" i="0" u="none" strike="noStrike" cap="none" normalizeH="0" baseline="0" dirty="0">
                <a:ln>
                  <a:noFill/>
                </a:ln>
                <a:solidFill>
                  <a:schemeClr val="tx1"/>
                </a:solidFill>
                <a:effectLst/>
              </a:rPr>
              <a:t>(</a:t>
            </a:r>
            <a:r>
              <a:rPr lang="en-CA" sz="2000" b="1" dirty="0">
                <a:effectLst/>
                <a:ea typeface="Aptos" panose="020B0004020202020204" pitchFamily="34" charset="0"/>
              </a:rPr>
              <a:t>​Ha</a:t>
            </a:r>
            <a:r>
              <a:rPr kumimoji="0" lang="en-US" altLang="en-US" sz="2000" b="1" i="0" u="none" strike="noStrike" cap="none" normalizeH="0" baseline="0" dirty="0">
                <a:ln>
                  <a:noFill/>
                </a:ln>
                <a:solidFill>
                  <a:schemeClr val="tx1"/>
                </a:solidFill>
                <a:effectLst/>
              </a:rPr>
              <a:t>):</a:t>
            </a:r>
            <a:r>
              <a:rPr lang="en-US" sz="2000" b="1" dirty="0"/>
              <a:t>At least one β</a:t>
            </a:r>
            <a:r>
              <a:rPr lang="en-US" sz="2000" b="1" dirty="0" err="1"/>
              <a:t>i</a:t>
            </a:r>
            <a:r>
              <a:rPr lang="en-US" sz="2000" b="1" dirty="0"/>
              <a:t>​</a:t>
            </a:r>
            <a:r>
              <a:rPr kumimoji="0" lang="en-US" altLang="en-US" sz="2000" b="1" i="0" u="none" strike="noStrike" cap="none" normalizeH="0" baseline="0" dirty="0">
                <a:ln>
                  <a:noFill/>
                </a:ln>
                <a:solidFill>
                  <a:schemeClr val="tx1"/>
                </a:solidFill>
                <a:effectLst/>
              </a:rPr>
              <a:t> ≠ </a:t>
            </a:r>
            <a:r>
              <a:rPr lang="en-US" sz="2000" b="1" dirty="0"/>
              <a:t>0 </a:t>
            </a:r>
            <a:r>
              <a:rPr lang="en-US" sz="2000" dirty="0"/>
              <a:t>which means at least one of the independent variable has a significant relationship between the dependent variable ‘</a:t>
            </a:r>
            <a:r>
              <a:rPr lang="en-US" sz="2000" dirty="0" err="1"/>
              <a:t>bwt</a:t>
            </a:r>
            <a:r>
              <a:rPr lang="en-US" sz="2000" dirty="0"/>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rPr>
              <a:t>2)</a:t>
            </a:r>
            <a:r>
              <a:rPr lang="en-CA" sz="2000" dirty="0"/>
              <a:t>Determine the Significance level(</a:t>
            </a:r>
            <a:r>
              <a:rPr lang="el-GR" sz="2000" dirty="0"/>
              <a:t>α</a:t>
            </a:r>
            <a:r>
              <a:rPr lang="en-CA" sz="2000" dirty="0"/>
              <a:t>):Here I have to chose the significance level(</a:t>
            </a:r>
            <a:r>
              <a:rPr lang="el-GR" sz="2000" dirty="0"/>
              <a:t>α</a:t>
            </a:r>
            <a:r>
              <a:rPr lang="en-CA" sz="2000" dirty="0"/>
              <a:t>=0.05), 95% significance level.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algn="just"/>
            <a:r>
              <a:rPr lang="en-CA" sz="2000" dirty="0"/>
              <a:t>3)Conduct  the F statistics and find the statistics values </a:t>
            </a:r>
          </a:p>
          <a:p>
            <a:pPr algn="just"/>
            <a:endParaRPr lang="en-CA" sz="2000" dirty="0"/>
          </a:p>
          <a:p>
            <a:pPr algn="just"/>
            <a:r>
              <a:rPr lang="en-CA" sz="2000" dirty="0"/>
              <a:t>4)obtain the P-value from the  above test and compare it with significance level (</a:t>
            </a:r>
            <a:r>
              <a:rPr lang="el-GR" sz="2000" dirty="0"/>
              <a:t>α</a:t>
            </a:r>
            <a:r>
              <a:rPr lang="en-CA" sz="2000" dirty="0"/>
              <a:t>)</a:t>
            </a:r>
          </a:p>
          <a:p>
            <a:pPr algn="just"/>
            <a:endParaRPr lang="en-CA" sz="2000" dirty="0"/>
          </a:p>
          <a:p>
            <a:pPr algn="just"/>
            <a:r>
              <a:rPr lang="en-CA" sz="2000" dirty="0"/>
              <a:t>5)Arrive a conclusion using the test Statistics and P value.</a:t>
            </a:r>
            <a:r>
              <a:rPr lang="en-CA" sz="2000" b="1" u="sng" dirty="0"/>
              <a:t> </a:t>
            </a:r>
          </a:p>
        </p:txBody>
      </p:sp>
    </p:spTree>
    <p:extLst>
      <p:ext uri="{BB962C8B-B14F-4D97-AF65-F5344CB8AC3E}">
        <p14:creationId xmlns:p14="http://schemas.microsoft.com/office/powerpoint/2010/main" val="4017469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40DDF6-15CF-8EB5-26E1-B5A3E6CFA6E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112FAD4-C907-39E6-9EC6-C34DE466957E}"/>
              </a:ext>
            </a:extLst>
          </p:cNvPr>
          <p:cNvSpPr txBox="1"/>
          <p:nvPr/>
        </p:nvSpPr>
        <p:spPr>
          <a:xfrm>
            <a:off x="557894" y="245319"/>
            <a:ext cx="6463392" cy="5940088"/>
          </a:xfrm>
          <a:prstGeom prst="rect">
            <a:avLst/>
          </a:prstGeom>
          <a:noFill/>
        </p:spPr>
        <p:txBody>
          <a:bodyPr wrap="square">
            <a:spAutoFit/>
          </a:bodyPr>
          <a:lstStyle/>
          <a:p>
            <a:pPr algn="just"/>
            <a:r>
              <a:rPr lang="en-CA" sz="2000" b="1" u="sng" dirty="0"/>
              <a:t>Multiple Linear Regression( Output Analysis):</a:t>
            </a:r>
          </a:p>
          <a:p>
            <a:pPr algn="just"/>
            <a:endParaRPr lang="en-CA" sz="2000" b="1" u="sng" dirty="0"/>
          </a:p>
          <a:p>
            <a:pPr algn="just"/>
            <a:endParaRPr lang="en-CA" sz="2000" b="1" u="sng" dirty="0"/>
          </a:p>
          <a:p>
            <a:pPr algn="just"/>
            <a:r>
              <a:rPr lang="en-CA" sz="2000" dirty="0"/>
              <a:t>Based on the R-Output,the Multiple Regression Model can be written as,</a:t>
            </a:r>
          </a:p>
          <a:p>
            <a:pPr algn="just"/>
            <a:endParaRPr lang="en-CA" sz="2000" dirty="0"/>
          </a:p>
          <a:p>
            <a:pPr algn="just"/>
            <a:r>
              <a:rPr lang="en-CA" sz="2000" dirty="0"/>
              <a:t>Y=</a:t>
            </a:r>
            <a:r>
              <a:rPr lang="el-GR" sz="2000" dirty="0"/>
              <a:t>β0​+β1​</a:t>
            </a:r>
            <a:r>
              <a:rPr lang="en-CA" sz="2000" dirty="0"/>
              <a:t>X1​+</a:t>
            </a:r>
            <a:r>
              <a:rPr lang="el-GR" sz="2000" dirty="0"/>
              <a:t>β2​</a:t>
            </a:r>
            <a:r>
              <a:rPr lang="en-CA" sz="2000" dirty="0"/>
              <a:t>X2​+⋯+</a:t>
            </a:r>
            <a:r>
              <a:rPr lang="el-GR" sz="2000" dirty="0"/>
              <a:t>β</a:t>
            </a:r>
            <a:r>
              <a:rPr lang="en-CA" sz="2000" dirty="0"/>
              <a:t>k​Xk​+</a:t>
            </a:r>
            <a:r>
              <a:rPr lang="el-GR" sz="2000" dirty="0"/>
              <a:t>ε </a:t>
            </a:r>
            <a:endParaRPr lang="en-CA" sz="2000" dirty="0"/>
          </a:p>
          <a:p>
            <a:pPr algn="just"/>
            <a:r>
              <a:rPr lang="en-CA" sz="2000" dirty="0"/>
              <a:t>bwt=-2182.0740+12.3779(gestation)-31.3607(regionnorthwest)-14.1721(regionsoutheast)-30.7947(regionsouthwest)+1.9596(age)+12.0588(height)+3.5946(weight)-235.4339(smoke)</a:t>
            </a:r>
          </a:p>
          <a:p>
            <a:pPr algn="just"/>
            <a:endParaRPr lang="en-CA" sz="2000" dirty="0"/>
          </a:p>
          <a:p>
            <a:pPr algn="just"/>
            <a:r>
              <a:rPr lang="en-CA" sz="2000" b="1" u="sng" dirty="0"/>
              <a:t>1.Call:</a:t>
            </a:r>
            <a:r>
              <a:rPr lang="en-CA" sz="2000" dirty="0"/>
              <a:t> It tells about the dependent variable(bwt)  and all the  independent variables and shows all these variables in the “Birthweights” data.</a:t>
            </a:r>
          </a:p>
          <a:p>
            <a:pPr algn="just"/>
            <a:r>
              <a:rPr lang="en-CA" sz="2000" b="1" u="sng" dirty="0"/>
              <a:t>2.Residuals:</a:t>
            </a:r>
            <a:r>
              <a:rPr lang="en-CA" sz="2000" dirty="0"/>
              <a:t>Residuals provide the values of difference between the actual birth weight and predicted  birth weight value.</a:t>
            </a:r>
          </a:p>
          <a:p>
            <a:pPr algn="just"/>
            <a:endParaRPr lang="en-CA" sz="2000" b="1" u="sng" dirty="0"/>
          </a:p>
        </p:txBody>
      </p:sp>
      <p:pic>
        <p:nvPicPr>
          <p:cNvPr id="10" name="Picture 9" descr="A screenshot of a computer&#10;&#10;AI-generated content may be incorrect.">
            <a:extLst>
              <a:ext uri="{FF2B5EF4-FFF2-40B4-BE49-F238E27FC236}">
                <a16:creationId xmlns:a16="http://schemas.microsoft.com/office/drawing/2014/main" id="{5AA71177-1510-E9E8-B194-90A113E90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6970" y="618733"/>
            <a:ext cx="4759655" cy="5620534"/>
          </a:xfrm>
          <a:prstGeom prst="rect">
            <a:avLst/>
          </a:prstGeom>
        </p:spPr>
      </p:pic>
    </p:spTree>
    <p:extLst>
      <p:ext uri="{BB962C8B-B14F-4D97-AF65-F5344CB8AC3E}">
        <p14:creationId xmlns:p14="http://schemas.microsoft.com/office/powerpoint/2010/main" val="1329970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F61490-6DE2-3182-0D23-AF02B077E5B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0B2D2EA-11A1-D24E-89B8-3ECA864B780C}"/>
              </a:ext>
            </a:extLst>
          </p:cNvPr>
          <p:cNvSpPr txBox="1"/>
          <p:nvPr/>
        </p:nvSpPr>
        <p:spPr>
          <a:xfrm>
            <a:off x="666749" y="580935"/>
            <a:ext cx="6223907" cy="5940088"/>
          </a:xfrm>
          <a:prstGeom prst="rect">
            <a:avLst/>
          </a:prstGeom>
          <a:noFill/>
        </p:spPr>
        <p:txBody>
          <a:bodyPr wrap="square">
            <a:spAutoFit/>
          </a:bodyPr>
          <a:lstStyle/>
          <a:p>
            <a:pPr algn="just"/>
            <a:r>
              <a:rPr lang="en-CA" sz="2000" b="1" dirty="0"/>
              <a:t>Min: </a:t>
            </a:r>
            <a:r>
              <a:rPr lang="en-CA" sz="2000" dirty="0"/>
              <a:t>The negative value of </a:t>
            </a:r>
            <a:r>
              <a:rPr lang="en-CA" sz="2000" b="1" dirty="0"/>
              <a:t>-1640.40 </a:t>
            </a:r>
            <a:r>
              <a:rPr lang="en-CA" sz="2000" dirty="0"/>
              <a:t>indicate that the model is over predicted by the birth weight of 1640.40</a:t>
            </a:r>
          </a:p>
          <a:p>
            <a:pPr algn="just"/>
            <a:r>
              <a:rPr lang="en-CA" sz="2000" b="1" dirty="0" err="1"/>
              <a:t>Max:</a:t>
            </a:r>
            <a:r>
              <a:rPr lang="en-CA" sz="2000" dirty="0" err="1"/>
              <a:t>The</a:t>
            </a:r>
            <a:r>
              <a:rPr lang="en-CA" sz="2000" dirty="0"/>
              <a:t> positive value of </a:t>
            </a:r>
            <a:r>
              <a:rPr lang="en-CA" sz="2000" b="1" dirty="0"/>
              <a:t>1450.25</a:t>
            </a:r>
            <a:r>
              <a:rPr lang="en-CA" sz="2000" dirty="0"/>
              <a:t> pointed out that the model is underpredicted by the value of  1450.25</a:t>
            </a:r>
          </a:p>
          <a:p>
            <a:pPr algn="just"/>
            <a:r>
              <a:rPr lang="en-CA" sz="2000" b="1" dirty="0"/>
              <a:t>1</a:t>
            </a:r>
            <a:r>
              <a:rPr lang="en-CA" sz="2000" b="1" baseline="30000" dirty="0"/>
              <a:t>st</a:t>
            </a:r>
            <a:r>
              <a:rPr lang="en-CA" sz="2000" b="1" dirty="0"/>
              <a:t> Quartile(1Q):</a:t>
            </a:r>
            <a:r>
              <a:rPr lang="en-CA" sz="2000" dirty="0"/>
              <a:t>The value </a:t>
            </a:r>
            <a:r>
              <a:rPr lang="en-CA" sz="2000" b="1" dirty="0"/>
              <a:t>-293 </a:t>
            </a:r>
            <a:r>
              <a:rPr lang="en-CA" sz="2000" dirty="0"/>
              <a:t>indicate that 25% of residual coming under -293 grams of newborn baby’s weight.</a:t>
            </a:r>
          </a:p>
          <a:p>
            <a:pPr algn="just"/>
            <a:r>
              <a:rPr lang="en-CA" sz="2000" b="1" dirty="0"/>
              <a:t>3</a:t>
            </a:r>
            <a:r>
              <a:rPr lang="en-CA" sz="2000" b="1" baseline="30000" dirty="0"/>
              <a:t>rd</a:t>
            </a:r>
            <a:r>
              <a:rPr lang="en-CA" sz="2000" b="1" dirty="0"/>
              <a:t> Quartile(3Q):</a:t>
            </a:r>
            <a:r>
              <a:rPr lang="en-CA" sz="2000" dirty="0"/>
              <a:t>The value</a:t>
            </a:r>
            <a:r>
              <a:rPr lang="en-CA" sz="2000" b="1" dirty="0"/>
              <a:t> 270.92 </a:t>
            </a:r>
            <a:r>
              <a:rPr lang="en-CA" sz="2000" dirty="0"/>
              <a:t>indicate that 75% of residual coming under </a:t>
            </a:r>
            <a:r>
              <a:rPr lang="en-CA" sz="2000" b="1" dirty="0"/>
              <a:t>317</a:t>
            </a:r>
            <a:r>
              <a:rPr lang="en-CA" sz="2000" dirty="0"/>
              <a:t> grams of newborn baby’s weight.</a:t>
            </a:r>
          </a:p>
          <a:p>
            <a:pPr algn="just"/>
            <a:r>
              <a:rPr lang="en-CA" sz="2000" b="1" dirty="0"/>
              <a:t>Median: </a:t>
            </a:r>
            <a:r>
              <a:rPr lang="en-CA" sz="2000" dirty="0"/>
              <a:t>It indicate the  half of the residuals are coming under </a:t>
            </a:r>
            <a:r>
              <a:rPr lang="en-CA" sz="2000" b="1" dirty="0"/>
              <a:t>-3.12g</a:t>
            </a:r>
          </a:p>
          <a:p>
            <a:pPr marL="0" marR="0" lvl="0" indent="0" algn="l" defTabSz="914400" rtl="0" eaLnBrk="0" fontAlgn="base" latinLnBrk="0" hangingPunct="0">
              <a:lnSpc>
                <a:spcPct val="100000"/>
              </a:lnSpc>
              <a:spcBef>
                <a:spcPct val="0"/>
              </a:spcBef>
              <a:spcAft>
                <a:spcPct val="0"/>
              </a:spcAft>
              <a:buClrTx/>
              <a:buSzTx/>
              <a:tabLst/>
            </a:pPr>
            <a:r>
              <a:rPr lang="en-CA" sz="2000" b="1" dirty="0"/>
              <a:t>3.Intercept:</a:t>
            </a:r>
            <a:r>
              <a:rPr kumimoji="0" lang="en-US" altLang="en-US" sz="2000" b="0" i="0" u="none" strike="noStrike" cap="none" normalizeH="0" baseline="0" dirty="0">
                <a:ln>
                  <a:noFill/>
                </a:ln>
                <a:solidFill>
                  <a:schemeClr val="tx1"/>
                </a:solidFill>
                <a:effectLst/>
              </a:rPr>
              <a:t>When all predictors are predicted bwt is </a:t>
            </a:r>
            <a:r>
              <a:rPr kumimoji="0" lang="en-US" altLang="en-US" sz="2000" b="1" i="0" u="none" strike="noStrike" cap="none" normalizeH="0" baseline="0" dirty="0">
                <a:ln>
                  <a:noFill/>
                </a:ln>
                <a:solidFill>
                  <a:schemeClr val="tx1"/>
                </a:solidFill>
                <a:effectLst/>
              </a:rPr>
              <a:t>-2182.0740g</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4.Gestation</a:t>
            </a:r>
            <a:r>
              <a:rPr kumimoji="0" lang="en-US" altLang="en-US" sz="2000" b="0" i="0" u="none" strike="noStrike" cap="none" normalizeH="0" baseline="0" dirty="0">
                <a:ln>
                  <a:noFill/>
                </a:ln>
                <a:solidFill>
                  <a:schemeClr val="tx1"/>
                </a:solidFill>
                <a:effectLst/>
              </a:rPr>
              <a:t>: Every one  day of gestation birth weight increases by </a:t>
            </a:r>
            <a:r>
              <a:rPr kumimoji="0" lang="en-US" altLang="en-US" sz="2000" b="1" i="0" u="none" strike="noStrike" cap="none" normalizeH="0" baseline="0" dirty="0">
                <a:ln>
                  <a:noFill/>
                </a:ln>
                <a:solidFill>
                  <a:schemeClr val="tx1"/>
                </a:solidFill>
                <a:effectLst/>
              </a:rPr>
              <a:t>~12.3779g </a:t>
            </a:r>
            <a:r>
              <a:rPr kumimoji="0" lang="en-US" altLang="en-US" sz="2000" i="0" u="none" strike="noStrike" cap="none" normalizeH="0" baseline="0" dirty="0">
                <a:ln>
                  <a:noFill/>
                </a:ln>
                <a:solidFill>
                  <a:schemeClr val="tx1"/>
                </a:solidFill>
                <a:effectLst/>
              </a:rPr>
              <a:t>and which results  it is highly significant.</a:t>
            </a:r>
            <a:endParaRPr lang="en-CA" sz="1800" dirty="0"/>
          </a:p>
        </p:txBody>
      </p:sp>
      <p:pic>
        <p:nvPicPr>
          <p:cNvPr id="7" name="Picture 6" descr="A screenshot of a computer&#10;&#10;AI-generated content may be incorrect.">
            <a:extLst>
              <a:ext uri="{FF2B5EF4-FFF2-40B4-BE49-F238E27FC236}">
                <a16:creationId xmlns:a16="http://schemas.microsoft.com/office/drawing/2014/main" id="{74715651-E94A-260B-AA7C-6CF6A716E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313" y="324818"/>
            <a:ext cx="4759655" cy="5620534"/>
          </a:xfrm>
          <a:prstGeom prst="rect">
            <a:avLst/>
          </a:prstGeom>
        </p:spPr>
      </p:pic>
      <p:sp>
        <p:nvSpPr>
          <p:cNvPr id="8" name="Rectangle 1">
            <a:extLst>
              <a:ext uri="{FF2B5EF4-FFF2-40B4-BE49-F238E27FC236}">
                <a16:creationId xmlns:a16="http://schemas.microsoft.com/office/drawing/2014/main" id="{594BD278-7639-7C49-98CF-3CCFDEFCB35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4241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63E27E-6289-3492-90DA-5DCB2845ADF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5A04BBC-BB56-985F-3DC4-B17F7BE130A5}"/>
              </a:ext>
            </a:extLst>
          </p:cNvPr>
          <p:cNvSpPr txBox="1"/>
          <p:nvPr/>
        </p:nvSpPr>
        <p:spPr>
          <a:xfrm>
            <a:off x="588205" y="367099"/>
            <a:ext cx="8740788" cy="4770537"/>
          </a:xfrm>
          <a:prstGeom prst="rect">
            <a:avLst/>
          </a:prstGeom>
          <a:noFill/>
        </p:spPr>
        <p:txBody>
          <a:bodyPr wrap="square" rtlCol="0">
            <a:spAutoFit/>
          </a:bodyPr>
          <a:lstStyle/>
          <a:p>
            <a:pPr algn="just"/>
            <a:endParaRPr lang="en-CA" sz="2000" u="sng" dirty="0"/>
          </a:p>
          <a:p>
            <a:pPr algn="just"/>
            <a:r>
              <a:rPr lang="en-CA" sz="2000" b="1" u="sng" dirty="0"/>
              <a:t>DESCRIPTION OF THE RESEARCH :</a:t>
            </a:r>
          </a:p>
          <a:p>
            <a:pPr algn="just"/>
            <a:endParaRPr lang="en-CA" sz="2000" u="sng" dirty="0"/>
          </a:p>
          <a:p>
            <a:pPr>
              <a:buNone/>
            </a:pPr>
            <a:r>
              <a:rPr lang="en-US" sz="2000" dirty="0"/>
              <a:t>In this research, I am evaluating the “Birthweight” dataset, which contains 1,174 observations and 7 features. Out of these 7 variables, 6 are independent and 1 is dependent—bwt (birth weight in grams).</a:t>
            </a:r>
          </a:p>
          <a:p>
            <a:pPr>
              <a:buNone/>
            </a:pPr>
            <a:r>
              <a:rPr lang="en-US" sz="2000" dirty="0"/>
              <a:t>After analyzing the dataset, I will assist Mr. John Hughes in understanding the following:</a:t>
            </a:r>
          </a:p>
          <a:p>
            <a:pPr>
              <a:buFont typeface="+mj-lt"/>
              <a:buAutoNum type="arabicPeriod"/>
            </a:pPr>
            <a:r>
              <a:rPr lang="en-US" sz="2000" dirty="0"/>
              <a:t>How the mother's smoking habit affects the newborn baby's birth weight, using a Linear Regression Model. For this analysis, the variable “smoke” will be used as the predictor.</a:t>
            </a:r>
          </a:p>
          <a:p>
            <a:pPr>
              <a:buFont typeface="+mj-lt"/>
              <a:buAutoNum type="arabicPeriod"/>
            </a:pPr>
            <a:r>
              <a:rPr lang="en-US" sz="2000" dirty="0"/>
              <a:t>Analyze the effect of all independent variables—gestation, region, age, height, weight, and smoke—on the birth weight of the newborn baby, using a Multivariate Regression Model</a:t>
            </a:r>
            <a:r>
              <a:rPr lang="en-US" sz="2400" dirty="0"/>
              <a:t>.</a:t>
            </a:r>
          </a:p>
          <a:p>
            <a:pPr algn="just"/>
            <a:endParaRPr lang="en-CA" sz="2000" b="1" dirty="0"/>
          </a:p>
        </p:txBody>
      </p:sp>
      <p:sp>
        <p:nvSpPr>
          <p:cNvPr id="3" name="Rectangle 1">
            <a:extLst>
              <a:ext uri="{FF2B5EF4-FFF2-40B4-BE49-F238E27FC236}">
                <a16:creationId xmlns:a16="http://schemas.microsoft.com/office/drawing/2014/main" id="{E3EFCFAB-0B87-6472-4AB0-BCA7AA32DD5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5573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ADFB8A-09DE-9B23-833F-4D13F07CFAF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C4F3365-E5DB-9638-ED40-5BB67FF3510B}"/>
              </a:ext>
            </a:extLst>
          </p:cNvPr>
          <p:cNvSpPr txBox="1"/>
          <p:nvPr/>
        </p:nvSpPr>
        <p:spPr>
          <a:xfrm>
            <a:off x="470806" y="-323165"/>
            <a:ext cx="6604908" cy="827919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5.Region</a:t>
            </a:r>
            <a:r>
              <a:rPr kumimoji="0" lang="en-US" altLang="en-US" sz="2000" b="0" i="0" u="none" strike="noStrike" cap="none" normalizeH="0" baseline="0" dirty="0">
                <a:ln>
                  <a:noFill/>
                </a:ln>
                <a:solidFill>
                  <a:schemeClr val="tx1"/>
                </a:solidFill>
                <a:effectLst/>
              </a:rPr>
              <a:t>: It is clear from the R output that no regional category is statistically significant compared to the reference region  because all the</a:t>
            </a:r>
            <a:r>
              <a:rPr kumimoji="0" lang="en-US" altLang="en-US" sz="2000" b="1" i="0" u="none" strike="noStrike" cap="none" normalizeH="0" baseline="0" dirty="0">
                <a:ln>
                  <a:noFill/>
                </a:ln>
                <a:solidFill>
                  <a:schemeClr val="tx1"/>
                </a:solidFill>
                <a:effectLst/>
              </a:rPr>
              <a:t> P values(0.4100,0.7003,0.4182) </a:t>
            </a:r>
            <a:r>
              <a:rPr kumimoji="0" lang="en-US" altLang="en-US" sz="2000" b="0" i="0" u="none" strike="noStrike" cap="none" normalizeH="0" baseline="0" dirty="0">
                <a:ln>
                  <a:noFill/>
                </a:ln>
                <a:solidFill>
                  <a:schemeClr val="tx1"/>
                </a:solidFill>
                <a:effectLst/>
              </a:rPr>
              <a:t>is greater than significance level of 0.05 and we will fail to reject the null hypothesis.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6.Age</a:t>
            </a:r>
            <a:r>
              <a:rPr kumimoji="0" lang="en-US" altLang="en-US" sz="2000" b="0" i="0" u="none" strike="noStrike" cap="none" normalizeH="0" baseline="0" dirty="0">
                <a:ln>
                  <a:noFill/>
                </a:ln>
                <a:solidFill>
                  <a:schemeClr val="tx1"/>
                </a:solidFill>
                <a:effectLst/>
              </a:rPr>
              <a:t>: Since the P value of the Age is greater than 0.05 we fail to reject null hypothesis, and we can say that Age has no significance relationship b/w birth weight(bwt).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7.Height</a:t>
            </a:r>
            <a:r>
              <a:rPr kumimoji="0" lang="en-US" altLang="en-US" sz="2000" b="0" i="0" u="none" strike="noStrike" cap="none" normalizeH="0" baseline="0" dirty="0">
                <a:ln>
                  <a:noFill/>
                </a:ln>
                <a:solidFill>
                  <a:schemeClr val="tx1"/>
                </a:solidFill>
                <a:effectLst/>
              </a:rPr>
              <a:t>: It is clear that every 1 cm increase in mothers height will cause newborn  birth weight increases by </a:t>
            </a:r>
            <a:r>
              <a:rPr kumimoji="0" lang="en-US" altLang="en-US" sz="2000" b="1" i="0" u="none" strike="noStrike" cap="none" normalizeH="0" baseline="0" dirty="0">
                <a:ln>
                  <a:noFill/>
                </a:ln>
                <a:solidFill>
                  <a:schemeClr val="tx1"/>
                </a:solidFill>
                <a:effectLst/>
              </a:rPr>
              <a:t>12.06g</a:t>
            </a:r>
            <a:r>
              <a:rPr kumimoji="0" lang="en-US" altLang="en-US" sz="2000" b="0" i="0" u="none" strike="noStrike" cap="none" normalizeH="0" baseline="0" dirty="0">
                <a:ln>
                  <a:noFill/>
                </a:ln>
                <a:solidFill>
                  <a:schemeClr val="tx1"/>
                </a:solidFill>
                <a:effectLst/>
              </a:rPr>
              <a:t>  </a:t>
            </a:r>
            <a:r>
              <a:rPr lang="en-US" altLang="en-US" sz="2000" dirty="0"/>
              <a:t>and the P value is less than 0.05 which indicate that it is significant to birth weight increase.</a:t>
            </a:r>
          </a:p>
          <a:p>
            <a:pPr defTabSz="914400" eaLnBrk="0" fontAlgn="base" hangingPunct="0">
              <a:spcBef>
                <a:spcPct val="0"/>
              </a:spcBef>
              <a:spcAft>
                <a:spcPct val="0"/>
              </a:spcAft>
            </a:pPr>
            <a:r>
              <a:rPr lang="en-US" altLang="en-US" sz="2000" b="1" dirty="0"/>
              <a:t>8.</a:t>
            </a:r>
            <a:r>
              <a:rPr kumimoji="0" lang="en-US" altLang="en-US" sz="2000" b="1" i="0" u="none" strike="noStrike" cap="none" normalizeH="0" baseline="0" dirty="0">
                <a:ln>
                  <a:noFill/>
                </a:ln>
                <a:solidFill>
                  <a:schemeClr val="tx1"/>
                </a:solidFill>
                <a:effectLst/>
              </a:rPr>
              <a:t>Weight</a:t>
            </a:r>
            <a:r>
              <a:rPr kumimoji="0" lang="en-US" altLang="en-US" sz="2000" b="0" i="0" u="none" strike="noStrike" cap="none" normalizeH="0" baseline="0" dirty="0">
                <a:ln>
                  <a:noFill/>
                </a:ln>
                <a:solidFill>
                  <a:schemeClr val="tx1"/>
                </a:solidFill>
                <a:effectLst/>
              </a:rPr>
              <a:t>: For every  1kg increase in maternal weight, birth weight increases by </a:t>
            </a:r>
            <a:r>
              <a:rPr kumimoji="0" lang="en-US" altLang="en-US" sz="2000" b="1" i="0" u="none" strike="noStrike" cap="none" normalizeH="0" baseline="0" dirty="0">
                <a:ln>
                  <a:noFill/>
                </a:ln>
                <a:solidFill>
                  <a:schemeClr val="tx1"/>
                </a:solidFill>
                <a:effectLst/>
              </a:rPr>
              <a:t>3.5946g </a:t>
            </a:r>
            <a:r>
              <a:rPr lang="en-US" altLang="en-US" sz="2000" dirty="0"/>
              <a:t>and the P value is less than 0.05 which indicate that it is significant to birth weight increase.</a:t>
            </a:r>
          </a:p>
          <a:p>
            <a:pPr marL="0" marR="0" lvl="0" indent="0" algn="l" defTabSz="914400" rtl="0" eaLnBrk="0" fontAlgn="base" latinLnBrk="0" hangingPunct="0">
              <a:lnSpc>
                <a:spcPct val="100000"/>
              </a:lnSpc>
              <a:spcBef>
                <a:spcPct val="0"/>
              </a:spcBef>
              <a:spcAft>
                <a:spcPct val="0"/>
              </a:spcAft>
              <a:buClrTx/>
              <a:buSzTx/>
              <a:tabLst/>
            </a:pPr>
            <a:r>
              <a:rPr lang="en-US" altLang="en-US" sz="2000" dirty="0"/>
              <a:t>9.</a:t>
            </a:r>
            <a:r>
              <a:rPr kumimoji="0" lang="en-US" altLang="en-US" sz="2000" b="1" i="0" u="none" strike="noStrike" cap="none" normalizeH="0" baseline="0" dirty="0">
                <a:ln>
                  <a:noFill/>
                </a:ln>
                <a:solidFill>
                  <a:schemeClr val="tx1"/>
                </a:solidFill>
                <a:effectLst/>
              </a:rPr>
              <a:t>Smoke</a:t>
            </a:r>
            <a:r>
              <a:rPr kumimoji="0" lang="en-US" altLang="en-US" sz="2000" b="0" i="0" u="none" strike="noStrike" cap="none" normalizeH="0" baseline="0" dirty="0">
                <a:ln>
                  <a:noFill/>
                </a:ln>
                <a:solidFill>
                  <a:schemeClr val="tx1"/>
                </a:solidFill>
                <a:effectLst/>
              </a:rPr>
              <a:t>:It is clear that mother with smoking habit give the birth to the baby has a weight less than others with a weight of -235.4339 and it is significant.</a:t>
            </a:r>
            <a:endParaRPr lang="en-CA" sz="2000" b="1" dirty="0"/>
          </a:p>
          <a:p>
            <a:pPr algn="just"/>
            <a:endParaRPr lang="en-CA" sz="1800" dirty="0"/>
          </a:p>
          <a:p>
            <a:pPr algn="just"/>
            <a:endParaRPr lang="en-CA" dirty="0"/>
          </a:p>
          <a:p>
            <a:pPr algn="just"/>
            <a:endParaRPr lang="en-CA" sz="1800" dirty="0"/>
          </a:p>
        </p:txBody>
      </p:sp>
      <p:pic>
        <p:nvPicPr>
          <p:cNvPr id="7" name="Picture 6" descr="A screenshot of a computer&#10;&#10;AI-generated content may be incorrect.">
            <a:extLst>
              <a:ext uri="{FF2B5EF4-FFF2-40B4-BE49-F238E27FC236}">
                <a16:creationId xmlns:a16="http://schemas.microsoft.com/office/drawing/2014/main" id="{D9E1E093-BBF3-C25A-6416-670715C5D8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313" y="324818"/>
            <a:ext cx="4759655" cy="5620534"/>
          </a:xfrm>
          <a:prstGeom prst="rect">
            <a:avLst/>
          </a:prstGeom>
        </p:spPr>
      </p:pic>
      <p:sp>
        <p:nvSpPr>
          <p:cNvPr id="8" name="Rectangle 1">
            <a:extLst>
              <a:ext uri="{FF2B5EF4-FFF2-40B4-BE49-F238E27FC236}">
                <a16:creationId xmlns:a16="http://schemas.microsoft.com/office/drawing/2014/main" id="{69702907-C74F-0725-F8FA-A62659DC2433}"/>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4865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CC8629-C14A-B746-C10A-2C50E53E692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2CAB5BF-3B00-5982-4054-BAD2E993ED83}"/>
              </a:ext>
            </a:extLst>
          </p:cNvPr>
          <p:cNvSpPr txBox="1"/>
          <p:nvPr/>
        </p:nvSpPr>
        <p:spPr>
          <a:xfrm>
            <a:off x="634093" y="204125"/>
            <a:ext cx="6637564" cy="5940088"/>
          </a:xfrm>
          <a:prstGeom prst="rect">
            <a:avLst/>
          </a:prstGeom>
          <a:noFill/>
        </p:spPr>
        <p:txBody>
          <a:bodyPr wrap="square">
            <a:spAutoFit/>
          </a:bodyPr>
          <a:lstStyle/>
          <a:p>
            <a:r>
              <a:rPr lang="en-US" sz="2000" b="1" dirty="0"/>
              <a:t>10.Residual standard error</a:t>
            </a:r>
            <a:r>
              <a:rPr lang="en-US" sz="2000" dirty="0"/>
              <a:t>: It is the Average distance between actual and predicted birth weights </a:t>
            </a:r>
            <a:r>
              <a:rPr lang="en-US" sz="2000" b="1" dirty="0"/>
              <a:t>(~450g)</a:t>
            </a:r>
          </a:p>
          <a:p>
            <a:r>
              <a:rPr lang="en-US" sz="2000" b="1" dirty="0"/>
              <a:t>11.R-squared</a:t>
            </a:r>
            <a:r>
              <a:rPr lang="en-US" sz="2000" dirty="0"/>
              <a:t>: The value is 0.2529  which indicate that the Model explains 25.3% of the variance in birth weight of newborn child.</a:t>
            </a:r>
          </a:p>
          <a:p>
            <a:r>
              <a:rPr lang="en-US" sz="2000" b="1" dirty="0"/>
              <a:t>12.Adjusted </a:t>
            </a:r>
            <a:r>
              <a:rPr lang="en-US" sz="2000" b="1" dirty="0" err="1"/>
              <a:t>R-squared</a:t>
            </a:r>
            <a:r>
              <a:rPr lang="en-US" sz="2000" dirty="0" err="1"/>
              <a:t>:The</a:t>
            </a:r>
            <a:r>
              <a:rPr lang="en-US" sz="2000" dirty="0"/>
              <a:t> value is  0.2478 which indicate that  Slightly penalizes for including multiple predictors.</a:t>
            </a:r>
          </a:p>
          <a:p>
            <a:r>
              <a:rPr lang="en-US" sz="2000" b="1" dirty="0"/>
              <a:t>13.F-statistic and p-value</a:t>
            </a:r>
            <a:r>
              <a:rPr lang="en-US" sz="2000" dirty="0"/>
              <a:t>: The model is </a:t>
            </a:r>
            <a:r>
              <a:rPr lang="en-US" sz="2000" b="1" dirty="0"/>
              <a:t>statistically significant overall</a:t>
            </a:r>
            <a:r>
              <a:rPr lang="en-US" sz="2000" dirty="0"/>
              <a:t>  because least one of the independent  variables in the model is significantly related to birth weight(bwt) and the P value of these Independent variables is less than the Significance level of 0.05.</a:t>
            </a:r>
          </a:p>
          <a:p>
            <a:endParaRPr lang="en-US" sz="2000" dirty="0"/>
          </a:p>
          <a:p>
            <a:r>
              <a:rPr lang="en-US" sz="2000" dirty="0"/>
              <a:t>In conclusion we reject null hypothesis and conclude that  at least one of the Independent variable has a significant relationship between the birth weight of new born baby.</a:t>
            </a:r>
          </a:p>
        </p:txBody>
      </p:sp>
      <p:pic>
        <p:nvPicPr>
          <p:cNvPr id="7" name="Picture 6" descr="A screenshot of a computer&#10;&#10;AI-generated content may be incorrect.">
            <a:extLst>
              <a:ext uri="{FF2B5EF4-FFF2-40B4-BE49-F238E27FC236}">
                <a16:creationId xmlns:a16="http://schemas.microsoft.com/office/drawing/2014/main" id="{F851CBC8-028D-AC8A-0F21-4976FBA0EF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2345" y="324818"/>
            <a:ext cx="4759655" cy="5620534"/>
          </a:xfrm>
          <a:prstGeom prst="rect">
            <a:avLst/>
          </a:prstGeom>
        </p:spPr>
      </p:pic>
    </p:spTree>
    <p:extLst>
      <p:ext uri="{BB962C8B-B14F-4D97-AF65-F5344CB8AC3E}">
        <p14:creationId xmlns:p14="http://schemas.microsoft.com/office/powerpoint/2010/main" val="1499688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9D0CA6-2596-E5E8-3FAE-B50F1A282A1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9CEB12A-2BDA-8F8A-1B94-AE2982BB732F}"/>
              </a:ext>
            </a:extLst>
          </p:cNvPr>
          <p:cNvSpPr txBox="1"/>
          <p:nvPr/>
        </p:nvSpPr>
        <p:spPr>
          <a:xfrm>
            <a:off x="797378" y="125577"/>
            <a:ext cx="8455478" cy="6370975"/>
          </a:xfrm>
          <a:prstGeom prst="rect">
            <a:avLst/>
          </a:prstGeom>
          <a:noFill/>
        </p:spPr>
        <p:txBody>
          <a:bodyPr wrap="square">
            <a:spAutoFit/>
          </a:bodyPr>
          <a:lstStyle/>
          <a:p>
            <a:r>
              <a:rPr lang="en-CA" sz="2400" b="1" dirty="0"/>
              <a:t>CONCLUSION:</a:t>
            </a:r>
          </a:p>
          <a:p>
            <a:endParaRPr lang="en-CA" sz="2400" b="1" dirty="0"/>
          </a:p>
          <a:p>
            <a:r>
              <a:rPr lang="en-US" sz="2000" b="0" i="0" dirty="0">
                <a:solidFill>
                  <a:srgbClr val="000000"/>
                </a:solidFill>
                <a:effectLst/>
              </a:rPr>
              <a:t>The  </a:t>
            </a:r>
            <a:r>
              <a:rPr lang="en-US" sz="2000" dirty="0">
                <a:solidFill>
                  <a:srgbClr val="000000"/>
                </a:solidFill>
              </a:rPr>
              <a:t>Analysis </a:t>
            </a:r>
            <a:r>
              <a:rPr lang="en-US" sz="2000" b="0" i="0" dirty="0">
                <a:solidFill>
                  <a:srgbClr val="000000"/>
                </a:solidFill>
                <a:effectLst/>
              </a:rPr>
              <a:t>involved 1,174 observations to investigate birthweight determinants. The data analysis through simple linear regression confirmed that birthweight typically suffers from maternal smoking practices. The model shows that infants born to mothers who smoke weigh 235 grams less than newborns from nonsmoking mothers thus indicating the adverse health effects of prenatal smoking. A multiple linear regression analysis contained all  independent variables including gestation, region, age, height, weight, and smoking status. Analysis results demonstrated gestational period as well as maternal height and weight measurements with smoking status as variables which substantially influence birthweight measurements, but maternal region and age did not demonstrate statistical significance. The total variance of birthweight is described by this model to approximately 25% and it shows significant statistical strength. Birthweight depends significantly on the health condition of expectant mothers together with their behaviors including smoking and physical health parameters. Attempts to help women stop smoking alongside strategies to maintain pregnancy health would significantly enhance the well-being of newborns.</a:t>
            </a:r>
            <a:endParaRPr lang="en-CA" sz="2000" b="1" dirty="0"/>
          </a:p>
        </p:txBody>
      </p:sp>
    </p:spTree>
    <p:extLst>
      <p:ext uri="{BB962C8B-B14F-4D97-AF65-F5344CB8AC3E}">
        <p14:creationId xmlns:p14="http://schemas.microsoft.com/office/powerpoint/2010/main" val="1360467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4026E5-910D-8C83-B6B0-86939C8D7B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BB2E3-229B-6639-8AAB-35DAA8D5D2C3}"/>
              </a:ext>
            </a:extLst>
          </p:cNvPr>
          <p:cNvSpPr>
            <a:spLocks noGrp="1"/>
          </p:cNvSpPr>
          <p:nvPr>
            <p:ph type="title"/>
          </p:nvPr>
        </p:nvSpPr>
        <p:spPr>
          <a:xfrm>
            <a:off x="3146047" y="2729185"/>
            <a:ext cx="4772975" cy="565223"/>
          </a:xfrm>
        </p:spPr>
        <p:txBody>
          <a:bodyPr vert="horz" lIns="91440" tIns="45720" rIns="91440" bIns="45720" rtlCol="0" anchor="ctr">
            <a:noAutofit/>
          </a:bodyPr>
          <a:lstStyle/>
          <a:p>
            <a:r>
              <a:rPr lang="en-US" sz="4000" b="1" dirty="0">
                <a:solidFill>
                  <a:schemeClr val="accent2"/>
                </a:solidFill>
              </a:rPr>
              <a:t>THANK YOU</a:t>
            </a:r>
          </a:p>
        </p:txBody>
      </p:sp>
    </p:spTree>
    <p:extLst>
      <p:ext uri="{BB962C8B-B14F-4D97-AF65-F5344CB8AC3E}">
        <p14:creationId xmlns:p14="http://schemas.microsoft.com/office/powerpoint/2010/main" val="3770062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AE4A30-E869-252D-9111-8AFFB52CC1D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6D50AA2-9DC4-BC8F-6128-644E5F47D8D9}"/>
              </a:ext>
            </a:extLst>
          </p:cNvPr>
          <p:cNvSpPr txBox="1"/>
          <p:nvPr/>
        </p:nvSpPr>
        <p:spPr>
          <a:xfrm>
            <a:off x="727842" y="0"/>
            <a:ext cx="9057289" cy="10649069"/>
          </a:xfrm>
          <a:prstGeom prst="rect">
            <a:avLst/>
          </a:prstGeom>
          <a:noFill/>
        </p:spPr>
        <p:txBody>
          <a:bodyPr wrap="square" rtlCol="0">
            <a:spAutoFit/>
          </a:bodyPr>
          <a:lstStyle/>
          <a:p>
            <a:pPr algn="just"/>
            <a:endParaRPr lang="en-CA" sz="2000" u="sng" dirty="0"/>
          </a:p>
          <a:p>
            <a:pPr algn="just"/>
            <a:r>
              <a:rPr lang="en-CA" sz="2000" b="1" dirty="0"/>
              <a:t>COMPUTATION OF BASIC STATISTICS OF VARIABLES:</a:t>
            </a:r>
          </a:p>
          <a:p>
            <a:pPr algn="just"/>
            <a:endParaRPr lang="en-CA" sz="2000" b="1" dirty="0"/>
          </a:p>
          <a:p>
            <a:pPr algn="just"/>
            <a:r>
              <a:rPr lang="en-CA" sz="2000" dirty="0"/>
              <a:t>The  R codes used for finding the Basic Statistics were provided in the Word document</a:t>
            </a:r>
          </a:p>
          <a:p>
            <a:pPr algn="just"/>
            <a:endParaRPr lang="en-CA" sz="2000" b="1" dirty="0"/>
          </a:p>
          <a:p>
            <a:pPr algn="just"/>
            <a:r>
              <a:rPr lang="en-CA" sz="2000" b="1" u="sng" dirty="0"/>
              <a:t>1.bwt:</a:t>
            </a:r>
          </a:p>
          <a:p>
            <a:pPr algn="just"/>
            <a:endParaRPr lang="en-CA" sz="2000" b="1" dirty="0"/>
          </a:p>
          <a:p>
            <a:pPr algn="just"/>
            <a:r>
              <a:rPr lang="en-CA" sz="2000" dirty="0"/>
              <a:t>a)</a:t>
            </a:r>
            <a:r>
              <a:rPr lang="en-CA" sz="2000" b="1" dirty="0"/>
              <a:t>Mean: </a:t>
            </a:r>
            <a:r>
              <a:rPr lang="en-CA" sz="2000" dirty="0">
                <a:effectLst/>
                <a:ea typeface="Aptos" panose="020B0004020202020204" pitchFamily="34" charset="0"/>
              </a:rPr>
              <a:t>Mean is the average of all data points</a:t>
            </a:r>
          </a:p>
          <a:p>
            <a:pPr algn="just"/>
            <a:r>
              <a:rPr lang="en-CA" sz="2000" dirty="0"/>
              <a:t>    Mean of the “bwt” by using the R code is </a:t>
            </a:r>
            <a:r>
              <a:rPr kumimoji="0" lang="en-US" altLang="en-US" sz="2000" b="1" i="0" u="none" strike="noStrike" cap="none" normalizeH="0" baseline="0" dirty="0">
                <a:ln>
                  <a:noFill/>
                </a:ln>
                <a:solidFill>
                  <a:srgbClr val="000000"/>
                </a:solidFill>
                <a:effectLst/>
              </a:rPr>
              <a:t>3386.788</a:t>
            </a:r>
            <a:r>
              <a:rPr kumimoji="0" lang="en-US" altLang="en-US" sz="2000" b="0" i="0" u="none" strike="noStrike" cap="none" normalizeH="0" baseline="0" dirty="0">
                <a:ln>
                  <a:noFill/>
                </a:ln>
                <a:solidFill>
                  <a:schemeClr val="tx1"/>
                </a:solidFill>
                <a:effectLst/>
              </a:rPr>
              <a:t> </a:t>
            </a:r>
          </a:p>
          <a:p>
            <a:pPr algn="just"/>
            <a:r>
              <a:rPr lang="en-US" altLang="en-US" sz="2000" dirty="0"/>
              <a:t>b)</a:t>
            </a:r>
            <a:r>
              <a:rPr lang="en-US" altLang="en-US" sz="2000" b="1" dirty="0"/>
              <a:t>Median:</a:t>
            </a:r>
            <a:r>
              <a:rPr lang="en-CA" sz="2000" dirty="0">
                <a:effectLst/>
                <a:ea typeface="Aptos" panose="020B0004020202020204" pitchFamily="34" charset="0"/>
              </a:rPr>
              <a:t>Median is the middle value of the given data set.</a:t>
            </a:r>
          </a:p>
          <a:p>
            <a:pPr algn="just"/>
            <a:r>
              <a:rPr lang="en-CA" sz="2000" dirty="0"/>
              <a:t>    Median of the “bwt” by using the R code  is </a:t>
            </a:r>
            <a:r>
              <a:rPr kumimoji="0" lang="en-US" altLang="en-US" sz="2000" b="1" i="0" u="none" strike="noStrike" cap="none" normalizeH="0" baseline="0" dirty="0">
                <a:ln>
                  <a:noFill/>
                </a:ln>
                <a:solidFill>
                  <a:srgbClr val="000000"/>
                </a:solidFill>
                <a:effectLst/>
              </a:rPr>
              <a:t>3402</a:t>
            </a:r>
          </a:p>
          <a:p>
            <a:pPr algn="just"/>
            <a:r>
              <a:rPr lang="en-US" altLang="en-US" sz="2000" b="1" dirty="0">
                <a:solidFill>
                  <a:srgbClr val="000000"/>
                </a:solidFill>
              </a:rPr>
              <a:t>c)Standard Deviation: </a:t>
            </a:r>
            <a:r>
              <a:rPr lang="en-US" sz="2000" b="0" i="0" dirty="0">
                <a:solidFill>
                  <a:srgbClr val="000000"/>
                </a:solidFill>
                <a:effectLst/>
              </a:rPr>
              <a:t>The standard deviation provides a mathematical indicator to determine the degree of numerical distribution within a data collection.</a:t>
            </a:r>
          </a:p>
          <a:p>
            <a:pPr algn="just"/>
            <a:r>
              <a:rPr lang="en-US" sz="2000" b="0" i="0" dirty="0">
                <a:solidFill>
                  <a:srgbClr val="000000"/>
                </a:solidFill>
                <a:effectLst/>
              </a:rPr>
              <a:t>Here Standard deviation is </a:t>
            </a:r>
            <a:r>
              <a:rPr kumimoji="0" lang="en-US" altLang="en-US" sz="2000" b="1" i="0" u="none" strike="noStrike" cap="none" normalizeH="0" baseline="0" dirty="0">
                <a:ln>
                  <a:noFill/>
                </a:ln>
                <a:solidFill>
                  <a:srgbClr val="000000"/>
                </a:solidFill>
                <a:effectLst/>
              </a:rPr>
              <a:t>519.6163</a:t>
            </a:r>
            <a:r>
              <a:rPr lang="en-US" sz="2000" b="1" i="0" dirty="0">
                <a:solidFill>
                  <a:srgbClr val="000000"/>
                </a:solidFill>
                <a:effectLst/>
              </a:rPr>
              <a:t> </a:t>
            </a:r>
          </a:p>
          <a:p>
            <a:pPr algn="just"/>
            <a:r>
              <a:rPr lang="en-US" sz="2000" b="1" dirty="0">
                <a:solidFill>
                  <a:srgbClr val="000000"/>
                </a:solidFill>
              </a:rPr>
              <a:t>d)Min/Max: </a:t>
            </a:r>
            <a:r>
              <a:rPr lang="en-US" sz="2000" dirty="0">
                <a:solidFill>
                  <a:srgbClr val="000000"/>
                </a:solidFill>
              </a:rPr>
              <a:t>Min/Max are the Minimum and Maximum values in the data set.</a:t>
            </a:r>
          </a:p>
          <a:p>
            <a:pPr algn="just"/>
            <a:r>
              <a:rPr lang="en-US" sz="2000" i="0" dirty="0">
                <a:solidFill>
                  <a:srgbClr val="000000"/>
                </a:solidFill>
                <a:effectLst/>
              </a:rPr>
              <a:t>    Minimum value in the data set is </a:t>
            </a:r>
            <a:r>
              <a:rPr lang="en-US" sz="2000" b="1" i="0" dirty="0">
                <a:solidFill>
                  <a:srgbClr val="000000"/>
                </a:solidFill>
                <a:effectLst/>
              </a:rPr>
              <a:t>1559.3</a:t>
            </a:r>
          </a:p>
          <a:p>
            <a:pPr algn="just"/>
            <a:r>
              <a:rPr lang="en-US" sz="2000" b="1" dirty="0">
                <a:solidFill>
                  <a:srgbClr val="000000"/>
                </a:solidFill>
              </a:rPr>
              <a:t>    </a:t>
            </a:r>
            <a:r>
              <a:rPr lang="en-US" sz="2000" dirty="0">
                <a:solidFill>
                  <a:srgbClr val="000000"/>
                </a:solidFill>
              </a:rPr>
              <a:t>Maximum value in the data set is </a:t>
            </a:r>
            <a:r>
              <a:rPr lang="en-US" sz="2000" b="1" dirty="0">
                <a:solidFill>
                  <a:srgbClr val="000000"/>
                </a:solidFill>
              </a:rPr>
              <a:t>4989.6</a:t>
            </a:r>
            <a:endParaRPr lang="en-US" sz="2000" b="1" i="0" dirty="0">
              <a:solidFill>
                <a:srgbClr val="000000"/>
              </a:solidFill>
              <a:effectLst/>
            </a:endParaRPr>
          </a:p>
          <a:p>
            <a:pPr algn="just"/>
            <a:endParaRPr lang="en-US" sz="2000" dirty="0">
              <a:solidFill>
                <a:srgbClr val="000000"/>
              </a:solidFill>
            </a:endParaRPr>
          </a:p>
          <a:p>
            <a:pPr algn="just"/>
            <a:endParaRPr lang="en-CA" sz="2000" b="1" dirty="0"/>
          </a:p>
          <a:p>
            <a:pPr algn="just"/>
            <a:endParaRPr kumimoji="0" lang="en-US" altLang="en-US" sz="2000" i="0" u="none" strike="noStrike" cap="none" normalizeH="0" baseline="0" dirty="0">
              <a:ln>
                <a:noFill/>
              </a:ln>
              <a:solidFill>
                <a:srgbClr val="000000"/>
              </a:solidFill>
              <a:effectLst/>
            </a:endParaRPr>
          </a:p>
          <a:p>
            <a:pPr algn="just"/>
            <a:endParaRPr lang="en-CA" sz="1800" dirty="0">
              <a:effectLst/>
              <a:ea typeface="Aptos" panose="020B0004020202020204" pitchFamily="34" charset="0"/>
            </a:endParaRPr>
          </a:p>
          <a:p>
            <a:pPr algn="just"/>
            <a:endParaRPr kumimoji="0" lang="en-US" altLang="en-US" sz="2000" b="0" i="0" u="none" strike="noStrike" cap="none" normalizeH="0" baseline="0" dirty="0">
              <a:ln>
                <a:noFill/>
              </a:ln>
              <a:solidFill>
                <a:schemeClr val="tx1"/>
              </a:solidFill>
              <a:effectLst/>
            </a:endParaRPr>
          </a:p>
          <a:p>
            <a:pPr algn="just"/>
            <a:endParaRPr lang="en-CA" sz="2000" dirty="0">
              <a:effectLst/>
              <a:ea typeface="Aptos" panose="020B0004020202020204" pitchFamily="34" charset="0"/>
            </a:endParaRPr>
          </a:p>
          <a:p>
            <a:pPr algn="just"/>
            <a:endParaRPr lang="en-CA" sz="2000" dirty="0">
              <a:effectLst/>
              <a:ea typeface="Aptos" panose="020B0004020202020204" pitchFamily="34" charset="0"/>
            </a:endParaRPr>
          </a:p>
          <a:p>
            <a:pPr algn="just"/>
            <a:r>
              <a:rPr lang="en-CA" sz="2000" dirty="0"/>
              <a:t> </a:t>
            </a:r>
          </a:p>
          <a:p>
            <a:pPr algn="just"/>
            <a:endParaRPr lang="en-CA" sz="2000" b="1" dirty="0"/>
          </a:p>
          <a:p>
            <a:pPr algn="just"/>
            <a:endParaRPr kumimoji="0" lang="en-US" altLang="en-US" sz="2000" i="0" u="none" strike="noStrike" cap="none" normalizeH="0" baseline="0" dirty="0">
              <a:ln>
                <a:noFill/>
              </a:ln>
              <a:solidFill>
                <a:schemeClr val="tx1"/>
              </a:solidFill>
              <a:effectLst/>
            </a:endParaRPr>
          </a:p>
          <a:p>
            <a:pPr algn="just"/>
            <a:endParaRPr lang="en-CA" sz="2000" dirty="0"/>
          </a:p>
          <a:p>
            <a:pPr algn="just"/>
            <a:r>
              <a:rPr lang="en-CA" sz="2000" dirty="0"/>
              <a:t> </a:t>
            </a:r>
            <a:endParaRPr lang="en-CA" sz="2000" b="1" dirty="0"/>
          </a:p>
          <a:p>
            <a:pPr algn="just"/>
            <a:endParaRPr kumimoji="0" lang="en-US" altLang="en-US" sz="4800" b="0" i="0" u="none" strike="noStrike" cap="none" normalizeH="0" baseline="0" dirty="0">
              <a:ln>
                <a:noFill/>
              </a:ln>
              <a:solidFill>
                <a:schemeClr val="tx1"/>
              </a:solidFill>
              <a:effectLst/>
              <a:latin typeface="Arial" panose="020B0604020202020204" pitchFamily="34" charset="0"/>
            </a:endParaRPr>
          </a:p>
          <a:p>
            <a:pPr algn="just"/>
            <a:r>
              <a:rPr lang="en-CA" sz="2000" dirty="0"/>
              <a:t> </a:t>
            </a:r>
          </a:p>
        </p:txBody>
      </p:sp>
      <p:sp>
        <p:nvSpPr>
          <p:cNvPr id="3" name="Rectangle 1">
            <a:extLst>
              <a:ext uri="{FF2B5EF4-FFF2-40B4-BE49-F238E27FC236}">
                <a16:creationId xmlns:a16="http://schemas.microsoft.com/office/drawing/2014/main" id="{F2AFF7B0-CF2C-1262-7A5C-0320525CCAB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8677002-0B47-764C-215E-7616EE7CAFF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FAB04B16-F43F-7E05-8941-9633523C09E3}"/>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EAE7A1B4-6C29-2FC6-3FED-92B42103B2E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EDBF0A5-2FAD-8940-4AEF-311653D59E5E}"/>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600215E2-3093-28C5-F4D7-C67F224C1632}"/>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F4796F78-79EC-1AC6-4F10-AAFCDE6CB312}"/>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5A3C8CAE-EF93-ADE1-6F34-9FDCF0ECB9A1}"/>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83F2B8EC-0C1E-D7CA-34A0-1BC29BD6025D}"/>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339A7C81-4CDA-D287-A8D2-00E2C08B8C4A}"/>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8291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E9818A-7890-CEC0-B090-F260C960005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84861DD-BA5C-1957-E46D-745EF9529C90}"/>
              </a:ext>
            </a:extLst>
          </p:cNvPr>
          <p:cNvSpPr txBox="1"/>
          <p:nvPr/>
        </p:nvSpPr>
        <p:spPr>
          <a:xfrm>
            <a:off x="727842" y="0"/>
            <a:ext cx="9057289" cy="11880175"/>
          </a:xfrm>
          <a:prstGeom prst="rect">
            <a:avLst/>
          </a:prstGeom>
          <a:noFill/>
        </p:spPr>
        <p:txBody>
          <a:bodyPr wrap="square" rtlCol="0">
            <a:spAutoFit/>
          </a:bodyPr>
          <a:lstStyle/>
          <a:p>
            <a:pPr algn="just"/>
            <a:endParaRPr lang="en-CA" sz="2000" u="sng" dirty="0"/>
          </a:p>
          <a:p>
            <a:pPr algn="just"/>
            <a:r>
              <a:rPr lang="en-CA" sz="2000" b="1" dirty="0"/>
              <a:t>COMPUTATION OF BASIC STATISTICS OF VARIABLES:</a:t>
            </a:r>
          </a:p>
          <a:p>
            <a:pPr algn="just"/>
            <a:endParaRPr lang="en-CA" sz="2000" b="1" dirty="0"/>
          </a:p>
          <a:p>
            <a:pPr algn="just"/>
            <a:r>
              <a:rPr lang="en-US" sz="2000" b="1" u="sng" dirty="0">
                <a:solidFill>
                  <a:srgbClr val="000000"/>
                </a:solidFill>
              </a:rPr>
              <a:t>2.gestation:</a:t>
            </a:r>
          </a:p>
          <a:p>
            <a:pPr algn="just"/>
            <a:endParaRPr lang="en-CA" sz="2000" b="1" dirty="0"/>
          </a:p>
          <a:p>
            <a:pPr algn="just"/>
            <a:r>
              <a:rPr kumimoji="0" lang="en-US" altLang="en-US" sz="2000" i="0" u="none" strike="noStrike" cap="none" normalizeH="0" baseline="0" dirty="0">
                <a:ln>
                  <a:noFill/>
                </a:ln>
                <a:solidFill>
                  <a:srgbClr val="000000"/>
                </a:solidFill>
                <a:effectLst/>
              </a:rPr>
              <a:t>Mean:</a:t>
            </a:r>
            <a:r>
              <a:rPr kumimoji="0" lang="en-US" altLang="en-US" sz="2000" b="1" i="0" u="none" strike="noStrike" cap="none" normalizeH="0" baseline="0" dirty="0">
                <a:ln>
                  <a:noFill/>
                </a:ln>
                <a:solidFill>
                  <a:srgbClr val="000000"/>
                </a:solidFill>
                <a:effectLst/>
              </a:rPr>
              <a:t>279.1014</a:t>
            </a:r>
          </a:p>
          <a:p>
            <a:pPr algn="just"/>
            <a:r>
              <a:rPr lang="en-US" altLang="en-US" sz="2000" dirty="0">
                <a:solidFill>
                  <a:srgbClr val="000000"/>
                </a:solidFill>
              </a:rPr>
              <a:t>Median:</a:t>
            </a:r>
            <a:r>
              <a:rPr lang="en-US" altLang="en-US" sz="2000" b="1" dirty="0">
                <a:solidFill>
                  <a:srgbClr val="000000"/>
                </a:solidFill>
              </a:rPr>
              <a:t>280</a:t>
            </a:r>
          </a:p>
          <a:p>
            <a:pPr algn="just"/>
            <a:r>
              <a:rPr lang="en-US" altLang="en-US" sz="2000" dirty="0">
                <a:solidFill>
                  <a:srgbClr val="000000"/>
                </a:solidFill>
              </a:rPr>
              <a:t>Standard Deviation:</a:t>
            </a:r>
            <a:r>
              <a:rPr lang="en-US" altLang="en-US" sz="2000" b="1" dirty="0">
                <a:solidFill>
                  <a:srgbClr val="000000"/>
                </a:solidFill>
              </a:rPr>
              <a:t>16.01031</a:t>
            </a:r>
          </a:p>
          <a:p>
            <a:pPr algn="just"/>
            <a:r>
              <a:rPr lang="en-US" altLang="en-US" sz="2000" dirty="0">
                <a:solidFill>
                  <a:srgbClr val="000000"/>
                </a:solidFill>
              </a:rPr>
              <a:t>Min/Max:</a:t>
            </a:r>
          </a:p>
          <a:p>
            <a:pPr algn="just"/>
            <a:r>
              <a:rPr lang="en-US" altLang="en-US" sz="2000" dirty="0">
                <a:solidFill>
                  <a:srgbClr val="000000"/>
                </a:solidFill>
              </a:rPr>
              <a:t> Minimum Value=</a:t>
            </a:r>
            <a:r>
              <a:rPr lang="en-US" altLang="en-US" sz="2000" b="1" dirty="0">
                <a:solidFill>
                  <a:srgbClr val="000000"/>
                </a:solidFill>
              </a:rPr>
              <a:t>148</a:t>
            </a:r>
          </a:p>
          <a:p>
            <a:pPr algn="just"/>
            <a:r>
              <a:rPr lang="en-US" altLang="en-US" sz="2000" dirty="0">
                <a:solidFill>
                  <a:srgbClr val="000000"/>
                </a:solidFill>
              </a:rPr>
              <a:t>Maximum Value=</a:t>
            </a:r>
            <a:r>
              <a:rPr lang="en-US" altLang="en-US" sz="2000" b="1" dirty="0">
                <a:solidFill>
                  <a:srgbClr val="000000"/>
                </a:solidFill>
              </a:rPr>
              <a:t>353</a:t>
            </a:r>
          </a:p>
          <a:p>
            <a:pPr algn="just"/>
            <a:endParaRPr lang="en-US" altLang="en-US" sz="2000" b="1" u="sng" dirty="0">
              <a:solidFill>
                <a:srgbClr val="000000"/>
              </a:solidFill>
            </a:endParaRPr>
          </a:p>
          <a:p>
            <a:pPr algn="just"/>
            <a:r>
              <a:rPr lang="en-US" altLang="en-US" sz="2000" b="1" u="sng" dirty="0">
                <a:solidFill>
                  <a:srgbClr val="000000"/>
                </a:solidFill>
              </a:rPr>
              <a:t>3.age:</a:t>
            </a:r>
          </a:p>
          <a:p>
            <a:pPr algn="just"/>
            <a:endParaRPr lang="en-US" altLang="en-US" sz="2000" b="1" u="sng" dirty="0">
              <a:solidFill>
                <a:srgbClr val="000000"/>
              </a:solidFill>
            </a:endParaRPr>
          </a:p>
          <a:p>
            <a:pPr algn="just"/>
            <a:r>
              <a:rPr kumimoji="0" lang="en-US" altLang="en-US" sz="2000" i="0" u="none" strike="noStrike" cap="none" normalizeH="0" baseline="0" dirty="0">
                <a:ln>
                  <a:noFill/>
                </a:ln>
                <a:solidFill>
                  <a:srgbClr val="000000"/>
                </a:solidFill>
                <a:effectLst/>
              </a:rPr>
              <a:t>Mean:</a:t>
            </a:r>
            <a:r>
              <a:rPr kumimoji="0" lang="en-US" altLang="en-US" sz="2000" b="1" i="0" u="none" strike="noStrike" cap="none" normalizeH="0" baseline="0" dirty="0">
                <a:ln>
                  <a:noFill/>
                </a:ln>
                <a:solidFill>
                  <a:srgbClr val="000000"/>
                </a:solidFill>
                <a:effectLst/>
              </a:rPr>
              <a:t>27.32879</a:t>
            </a:r>
          </a:p>
          <a:p>
            <a:pPr algn="just"/>
            <a:r>
              <a:rPr lang="en-US" altLang="en-US" sz="2000" dirty="0">
                <a:solidFill>
                  <a:srgbClr val="000000"/>
                </a:solidFill>
              </a:rPr>
              <a:t>Median:26</a:t>
            </a:r>
          </a:p>
          <a:p>
            <a:pPr algn="just"/>
            <a:r>
              <a:rPr lang="en-US" altLang="en-US" sz="2000" dirty="0">
                <a:solidFill>
                  <a:srgbClr val="000000"/>
                </a:solidFill>
              </a:rPr>
              <a:t>Standard Deviation:</a:t>
            </a:r>
            <a:r>
              <a:rPr lang="en-US" altLang="en-US" sz="2000" b="1" dirty="0">
                <a:solidFill>
                  <a:srgbClr val="000000"/>
                </a:solidFill>
              </a:rPr>
              <a:t>5.928466</a:t>
            </a:r>
          </a:p>
          <a:p>
            <a:pPr algn="just"/>
            <a:r>
              <a:rPr lang="en-US" altLang="en-US" sz="2000" dirty="0">
                <a:solidFill>
                  <a:srgbClr val="000000"/>
                </a:solidFill>
              </a:rPr>
              <a:t>Min/Max:</a:t>
            </a:r>
          </a:p>
          <a:p>
            <a:pPr algn="just"/>
            <a:r>
              <a:rPr lang="en-US" altLang="en-US" sz="2000" dirty="0">
                <a:solidFill>
                  <a:srgbClr val="000000"/>
                </a:solidFill>
              </a:rPr>
              <a:t> Minimum Value=</a:t>
            </a:r>
            <a:r>
              <a:rPr lang="en-US" altLang="en-US" sz="2000" b="1" dirty="0">
                <a:solidFill>
                  <a:srgbClr val="000000"/>
                </a:solidFill>
              </a:rPr>
              <a:t>14</a:t>
            </a:r>
          </a:p>
          <a:p>
            <a:pPr algn="just"/>
            <a:r>
              <a:rPr lang="en-US" altLang="en-US" sz="2000" dirty="0">
                <a:solidFill>
                  <a:srgbClr val="000000"/>
                </a:solidFill>
              </a:rPr>
              <a:t>Maximum Value=</a:t>
            </a:r>
            <a:r>
              <a:rPr lang="en-US" altLang="en-US" sz="2000" b="1" dirty="0">
                <a:solidFill>
                  <a:srgbClr val="000000"/>
                </a:solidFill>
              </a:rPr>
              <a:t>46</a:t>
            </a:r>
          </a:p>
          <a:p>
            <a:pPr algn="just"/>
            <a:endParaRPr lang="en-US" altLang="en-US" sz="2000" b="1" u="sng" dirty="0">
              <a:solidFill>
                <a:srgbClr val="000000"/>
              </a:solidFill>
            </a:endParaRPr>
          </a:p>
          <a:p>
            <a:pPr algn="just"/>
            <a:endParaRPr lang="en-US" altLang="en-US" sz="2000" b="1" u="sng" dirty="0">
              <a:solidFill>
                <a:srgbClr val="000000"/>
              </a:solidFill>
            </a:endParaRPr>
          </a:p>
          <a:p>
            <a:pPr algn="just"/>
            <a:endParaRPr lang="en-US" altLang="en-US" sz="2000" b="1" u="sng" dirty="0">
              <a:solidFill>
                <a:srgbClr val="000000"/>
              </a:solidFill>
            </a:endParaRPr>
          </a:p>
          <a:p>
            <a:pPr algn="just"/>
            <a:endParaRPr lang="en-US" altLang="en-US" sz="2000" b="1" dirty="0">
              <a:solidFill>
                <a:srgbClr val="000000"/>
              </a:solidFill>
            </a:endParaRPr>
          </a:p>
          <a:p>
            <a:pPr algn="just"/>
            <a:endParaRPr lang="en-US" altLang="en-US" sz="2000" b="1" dirty="0">
              <a:solidFill>
                <a:srgbClr val="000000"/>
              </a:solidFill>
            </a:endParaRPr>
          </a:p>
          <a:p>
            <a:pPr algn="just"/>
            <a:endParaRPr kumimoji="0" lang="en-US" altLang="en-US" sz="2000" b="1" i="0" u="none" strike="noStrike" cap="none" normalizeH="0" baseline="0" dirty="0">
              <a:ln>
                <a:noFill/>
              </a:ln>
              <a:solidFill>
                <a:srgbClr val="000000"/>
              </a:solidFill>
              <a:effectLst/>
            </a:endParaRPr>
          </a:p>
          <a:p>
            <a:pPr algn="just"/>
            <a:endParaRPr lang="en-CA" sz="1800" dirty="0">
              <a:effectLst/>
              <a:ea typeface="Aptos" panose="020B0004020202020204" pitchFamily="34" charset="0"/>
            </a:endParaRPr>
          </a:p>
          <a:p>
            <a:pPr algn="just"/>
            <a:endParaRPr kumimoji="0" lang="en-US" altLang="en-US" sz="2000" b="0" i="0" u="none" strike="noStrike" cap="none" normalizeH="0" baseline="0" dirty="0">
              <a:ln>
                <a:noFill/>
              </a:ln>
              <a:solidFill>
                <a:schemeClr val="tx1"/>
              </a:solidFill>
              <a:effectLst/>
            </a:endParaRPr>
          </a:p>
          <a:p>
            <a:pPr algn="just"/>
            <a:endParaRPr lang="en-CA" sz="2000" dirty="0">
              <a:effectLst/>
              <a:ea typeface="Aptos" panose="020B0004020202020204" pitchFamily="34" charset="0"/>
            </a:endParaRPr>
          </a:p>
          <a:p>
            <a:pPr algn="just"/>
            <a:endParaRPr lang="en-CA" sz="2000" dirty="0">
              <a:effectLst/>
              <a:ea typeface="Aptos" panose="020B0004020202020204" pitchFamily="34" charset="0"/>
            </a:endParaRPr>
          </a:p>
          <a:p>
            <a:pPr algn="just"/>
            <a:r>
              <a:rPr lang="en-CA" sz="2000" dirty="0"/>
              <a:t> </a:t>
            </a:r>
          </a:p>
          <a:p>
            <a:pPr algn="just"/>
            <a:endParaRPr lang="en-CA" sz="2000" b="1" dirty="0"/>
          </a:p>
          <a:p>
            <a:pPr algn="just"/>
            <a:endParaRPr kumimoji="0" lang="en-US" altLang="en-US" sz="2000" i="0" u="none" strike="noStrike" cap="none" normalizeH="0" baseline="0" dirty="0">
              <a:ln>
                <a:noFill/>
              </a:ln>
              <a:solidFill>
                <a:schemeClr val="tx1"/>
              </a:solidFill>
              <a:effectLst/>
            </a:endParaRPr>
          </a:p>
          <a:p>
            <a:pPr algn="just"/>
            <a:endParaRPr lang="en-CA" sz="2000" dirty="0"/>
          </a:p>
          <a:p>
            <a:pPr algn="just"/>
            <a:r>
              <a:rPr lang="en-CA" sz="2000" dirty="0"/>
              <a:t> </a:t>
            </a:r>
            <a:endParaRPr lang="en-CA" sz="2000" b="1" dirty="0"/>
          </a:p>
          <a:p>
            <a:pPr algn="just"/>
            <a:endParaRPr kumimoji="0" lang="en-US" altLang="en-US" sz="4800" b="0" i="0" u="none" strike="noStrike" cap="none" normalizeH="0" baseline="0" dirty="0">
              <a:ln>
                <a:noFill/>
              </a:ln>
              <a:solidFill>
                <a:schemeClr val="tx1"/>
              </a:solidFill>
              <a:effectLst/>
              <a:latin typeface="Arial" panose="020B0604020202020204" pitchFamily="34" charset="0"/>
            </a:endParaRPr>
          </a:p>
          <a:p>
            <a:pPr algn="just"/>
            <a:r>
              <a:rPr lang="en-CA" sz="2000" dirty="0"/>
              <a:t> </a:t>
            </a:r>
          </a:p>
        </p:txBody>
      </p:sp>
      <p:sp>
        <p:nvSpPr>
          <p:cNvPr id="3" name="Rectangle 1">
            <a:extLst>
              <a:ext uri="{FF2B5EF4-FFF2-40B4-BE49-F238E27FC236}">
                <a16:creationId xmlns:a16="http://schemas.microsoft.com/office/drawing/2014/main" id="{58214CEB-92AF-1AAD-EEE6-224E005956E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C5E979AE-8258-03E7-2590-9DEB64C0DDC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16E72324-42B9-ECED-2515-9C86832D6EA5}"/>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3B7321D-B2AD-BC92-D0DA-E3257B8A5B7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A6072BB6-C5AB-3177-4635-071E72B4A9CD}"/>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A3C6D6E4-0028-876B-D91C-481652102ED0}"/>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80F50EF0-0042-A2B9-D9A9-789F92A5FFD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20BB5C84-6621-3DDF-E3E8-B51580F53872}"/>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E096B344-6707-2A3E-69FE-799254F1CB1F}"/>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6FA9CBE0-67A3-01C3-8C3E-28AEF374BFAF}"/>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732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3E79E9-641C-3123-92E5-0656B6BE171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D7B04D6-5139-CEB5-50D8-3D06D6A4ECB1}"/>
              </a:ext>
            </a:extLst>
          </p:cNvPr>
          <p:cNvSpPr txBox="1"/>
          <p:nvPr/>
        </p:nvSpPr>
        <p:spPr>
          <a:xfrm>
            <a:off x="727842" y="0"/>
            <a:ext cx="9057289" cy="11880175"/>
          </a:xfrm>
          <a:prstGeom prst="rect">
            <a:avLst/>
          </a:prstGeom>
          <a:noFill/>
        </p:spPr>
        <p:txBody>
          <a:bodyPr wrap="square" rtlCol="0">
            <a:spAutoFit/>
          </a:bodyPr>
          <a:lstStyle/>
          <a:p>
            <a:pPr algn="just"/>
            <a:endParaRPr lang="en-CA" sz="2000" u="sng" dirty="0"/>
          </a:p>
          <a:p>
            <a:pPr algn="just"/>
            <a:r>
              <a:rPr lang="en-CA" sz="2000" b="1" dirty="0"/>
              <a:t>COMPUTATION OF BASIC STATISTICS OF VARIABLES:</a:t>
            </a:r>
          </a:p>
          <a:p>
            <a:pPr algn="just"/>
            <a:endParaRPr lang="en-CA" sz="2000" b="1" dirty="0"/>
          </a:p>
          <a:p>
            <a:pPr algn="just"/>
            <a:r>
              <a:rPr lang="en-US" sz="2000" b="1" u="sng" dirty="0">
                <a:solidFill>
                  <a:srgbClr val="000000"/>
                </a:solidFill>
              </a:rPr>
              <a:t>4.height:</a:t>
            </a:r>
          </a:p>
          <a:p>
            <a:pPr algn="just"/>
            <a:endParaRPr lang="en-CA" sz="2000" b="1" dirty="0"/>
          </a:p>
          <a:p>
            <a:pPr algn="just"/>
            <a:r>
              <a:rPr kumimoji="0" lang="en-US" altLang="en-US" sz="2000" i="0" u="none" strike="noStrike" cap="none" normalizeH="0" baseline="0" dirty="0">
                <a:ln>
                  <a:noFill/>
                </a:ln>
                <a:solidFill>
                  <a:srgbClr val="000000"/>
                </a:solidFill>
                <a:effectLst/>
              </a:rPr>
              <a:t>Mean:</a:t>
            </a:r>
            <a:r>
              <a:rPr kumimoji="0" lang="en-US" altLang="en-US" sz="2000" b="1" i="0" u="none" strike="noStrike" cap="none" normalizeH="0" baseline="0" dirty="0">
                <a:ln>
                  <a:noFill/>
                </a:ln>
                <a:solidFill>
                  <a:srgbClr val="000000"/>
                </a:solidFill>
                <a:effectLst/>
              </a:rPr>
              <a:t>162.7087</a:t>
            </a:r>
          </a:p>
          <a:p>
            <a:pPr algn="just"/>
            <a:r>
              <a:rPr lang="en-US" altLang="en-US" sz="2000" dirty="0">
                <a:solidFill>
                  <a:srgbClr val="000000"/>
                </a:solidFill>
              </a:rPr>
              <a:t>Median:</a:t>
            </a:r>
            <a:r>
              <a:rPr lang="en-US" altLang="en-US" sz="2000" b="1" dirty="0">
                <a:solidFill>
                  <a:srgbClr val="000000"/>
                </a:solidFill>
              </a:rPr>
              <a:t>163</a:t>
            </a:r>
          </a:p>
          <a:p>
            <a:pPr algn="just"/>
            <a:r>
              <a:rPr lang="en-US" altLang="en-US" sz="2000" dirty="0">
                <a:solidFill>
                  <a:srgbClr val="000000"/>
                </a:solidFill>
              </a:rPr>
              <a:t>Standard Deviation:</a:t>
            </a:r>
            <a:r>
              <a:rPr lang="en-US" altLang="en-US" sz="2000" b="1" dirty="0">
                <a:solidFill>
                  <a:srgbClr val="000000"/>
                </a:solidFill>
              </a:rPr>
              <a:t>6.511867</a:t>
            </a:r>
          </a:p>
          <a:p>
            <a:pPr algn="just"/>
            <a:r>
              <a:rPr lang="en-US" altLang="en-US" sz="2000" dirty="0">
                <a:solidFill>
                  <a:srgbClr val="000000"/>
                </a:solidFill>
              </a:rPr>
              <a:t>Min/Max:</a:t>
            </a:r>
          </a:p>
          <a:p>
            <a:pPr algn="just"/>
            <a:r>
              <a:rPr lang="en-US" altLang="en-US" sz="2000" dirty="0">
                <a:solidFill>
                  <a:srgbClr val="000000"/>
                </a:solidFill>
              </a:rPr>
              <a:t> Minimum Value=</a:t>
            </a:r>
            <a:r>
              <a:rPr lang="en-US" altLang="en-US" sz="2000" b="1" dirty="0">
                <a:solidFill>
                  <a:srgbClr val="000000"/>
                </a:solidFill>
              </a:rPr>
              <a:t>135</a:t>
            </a:r>
          </a:p>
          <a:p>
            <a:pPr algn="just"/>
            <a:r>
              <a:rPr lang="en-US" altLang="en-US" sz="2000" dirty="0">
                <a:solidFill>
                  <a:srgbClr val="000000"/>
                </a:solidFill>
              </a:rPr>
              <a:t>Maximum Value=</a:t>
            </a:r>
            <a:r>
              <a:rPr lang="en-US" altLang="en-US" sz="2000" b="1" dirty="0">
                <a:solidFill>
                  <a:srgbClr val="000000"/>
                </a:solidFill>
              </a:rPr>
              <a:t>183</a:t>
            </a:r>
          </a:p>
          <a:p>
            <a:pPr algn="just"/>
            <a:endParaRPr lang="en-US" altLang="en-US" sz="2000" b="1" u="sng" dirty="0">
              <a:solidFill>
                <a:srgbClr val="000000"/>
              </a:solidFill>
            </a:endParaRPr>
          </a:p>
          <a:p>
            <a:pPr algn="just"/>
            <a:r>
              <a:rPr lang="en-US" altLang="en-US" sz="2000" b="1" u="sng" dirty="0">
                <a:solidFill>
                  <a:srgbClr val="000000"/>
                </a:solidFill>
              </a:rPr>
              <a:t>5.weight:</a:t>
            </a:r>
          </a:p>
          <a:p>
            <a:pPr algn="just"/>
            <a:endParaRPr lang="en-US" altLang="en-US" sz="2000" b="1" u="sng" dirty="0">
              <a:solidFill>
                <a:srgbClr val="000000"/>
              </a:solidFill>
            </a:endParaRPr>
          </a:p>
          <a:p>
            <a:pPr algn="just"/>
            <a:r>
              <a:rPr kumimoji="0" lang="en-US" altLang="en-US" sz="2000" i="0" u="none" strike="noStrike" cap="none" normalizeH="0" baseline="0" dirty="0">
                <a:ln>
                  <a:noFill/>
                </a:ln>
                <a:solidFill>
                  <a:srgbClr val="000000"/>
                </a:solidFill>
                <a:effectLst/>
              </a:rPr>
              <a:t>Mean:</a:t>
            </a:r>
            <a:r>
              <a:rPr lang="en-US" altLang="en-US" sz="2000" b="1" dirty="0">
                <a:solidFill>
                  <a:srgbClr val="000000"/>
                </a:solidFill>
              </a:rPr>
              <a:t>58.276666</a:t>
            </a:r>
            <a:endParaRPr kumimoji="0" lang="en-US" altLang="en-US" sz="2000" b="1" i="0" u="none" strike="noStrike" cap="none" normalizeH="0" baseline="0" dirty="0">
              <a:ln>
                <a:noFill/>
              </a:ln>
              <a:solidFill>
                <a:srgbClr val="000000"/>
              </a:solidFill>
              <a:effectLst/>
            </a:endParaRPr>
          </a:p>
          <a:p>
            <a:pPr algn="just"/>
            <a:r>
              <a:rPr lang="en-US" altLang="en-US" sz="2000" dirty="0">
                <a:solidFill>
                  <a:srgbClr val="000000"/>
                </a:solidFill>
              </a:rPr>
              <a:t>Median:</a:t>
            </a:r>
            <a:r>
              <a:rPr lang="en-US" altLang="en-US" sz="2000" b="1" dirty="0">
                <a:solidFill>
                  <a:srgbClr val="000000"/>
                </a:solidFill>
              </a:rPr>
              <a:t>56.7</a:t>
            </a:r>
          </a:p>
          <a:p>
            <a:pPr algn="just"/>
            <a:r>
              <a:rPr lang="en-US" altLang="en-US" sz="2000" dirty="0">
                <a:solidFill>
                  <a:srgbClr val="000000"/>
                </a:solidFill>
              </a:rPr>
              <a:t>Standard Deviation:</a:t>
            </a:r>
            <a:r>
              <a:rPr lang="en-US" altLang="en-US" sz="2000" b="1" dirty="0">
                <a:solidFill>
                  <a:srgbClr val="000000"/>
                </a:solidFill>
              </a:rPr>
              <a:t>9.403371</a:t>
            </a:r>
          </a:p>
          <a:p>
            <a:pPr algn="just"/>
            <a:r>
              <a:rPr lang="en-US" altLang="en-US" sz="2000" dirty="0">
                <a:solidFill>
                  <a:srgbClr val="000000"/>
                </a:solidFill>
              </a:rPr>
              <a:t>Min/Max:</a:t>
            </a:r>
          </a:p>
          <a:p>
            <a:pPr algn="just"/>
            <a:r>
              <a:rPr lang="en-US" altLang="en-US" sz="2000" dirty="0">
                <a:solidFill>
                  <a:srgbClr val="000000"/>
                </a:solidFill>
              </a:rPr>
              <a:t> Minimum Value=</a:t>
            </a:r>
            <a:r>
              <a:rPr lang="en-US" altLang="en-US" sz="2000" b="1" dirty="0">
                <a:solidFill>
                  <a:srgbClr val="000000"/>
                </a:solidFill>
              </a:rPr>
              <a:t>39.5</a:t>
            </a:r>
          </a:p>
          <a:p>
            <a:pPr algn="just"/>
            <a:r>
              <a:rPr lang="en-US" altLang="en-US" sz="2000" dirty="0">
                <a:solidFill>
                  <a:srgbClr val="000000"/>
                </a:solidFill>
              </a:rPr>
              <a:t>Maximum Value=</a:t>
            </a:r>
            <a:r>
              <a:rPr lang="en-US" altLang="en-US" sz="2000" b="1" dirty="0">
                <a:solidFill>
                  <a:srgbClr val="000000"/>
                </a:solidFill>
              </a:rPr>
              <a:t>113.4</a:t>
            </a:r>
          </a:p>
          <a:p>
            <a:pPr algn="just"/>
            <a:endParaRPr lang="en-US" altLang="en-US" sz="2000" b="1" u="sng" dirty="0">
              <a:solidFill>
                <a:srgbClr val="000000"/>
              </a:solidFill>
            </a:endParaRPr>
          </a:p>
          <a:p>
            <a:pPr algn="just"/>
            <a:endParaRPr lang="en-US" altLang="en-US" sz="2000" b="1" u="sng" dirty="0">
              <a:solidFill>
                <a:srgbClr val="000000"/>
              </a:solidFill>
            </a:endParaRPr>
          </a:p>
          <a:p>
            <a:pPr algn="just"/>
            <a:endParaRPr lang="en-US" altLang="en-US" sz="2000" b="1" u="sng" dirty="0">
              <a:solidFill>
                <a:srgbClr val="000000"/>
              </a:solidFill>
            </a:endParaRPr>
          </a:p>
          <a:p>
            <a:pPr algn="just"/>
            <a:endParaRPr lang="en-US" altLang="en-US" sz="2000" b="1" dirty="0">
              <a:solidFill>
                <a:srgbClr val="000000"/>
              </a:solidFill>
            </a:endParaRPr>
          </a:p>
          <a:p>
            <a:pPr algn="just"/>
            <a:endParaRPr lang="en-US" altLang="en-US" sz="2000" b="1" dirty="0">
              <a:solidFill>
                <a:srgbClr val="000000"/>
              </a:solidFill>
            </a:endParaRPr>
          </a:p>
          <a:p>
            <a:pPr algn="just"/>
            <a:endParaRPr kumimoji="0" lang="en-US" altLang="en-US" sz="2000" b="1" i="0" u="none" strike="noStrike" cap="none" normalizeH="0" baseline="0" dirty="0">
              <a:ln>
                <a:noFill/>
              </a:ln>
              <a:solidFill>
                <a:srgbClr val="000000"/>
              </a:solidFill>
              <a:effectLst/>
            </a:endParaRPr>
          </a:p>
          <a:p>
            <a:pPr algn="just"/>
            <a:endParaRPr lang="en-CA" sz="1800" dirty="0">
              <a:effectLst/>
              <a:ea typeface="Aptos" panose="020B0004020202020204" pitchFamily="34" charset="0"/>
            </a:endParaRPr>
          </a:p>
          <a:p>
            <a:pPr algn="just"/>
            <a:endParaRPr kumimoji="0" lang="en-US" altLang="en-US" sz="2000" b="0" i="0" u="none" strike="noStrike" cap="none" normalizeH="0" baseline="0" dirty="0">
              <a:ln>
                <a:noFill/>
              </a:ln>
              <a:solidFill>
                <a:schemeClr val="tx1"/>
              </a:solidFill>
              <a:effectLst/>
            </a:endParaRPr>
          </a:p>
          <a:p>
            <a:pPr algn="just"/>
            <a:endParaRPr lang="en-CA" sz="2000" dirty="0">
              <a:effectLst/>
              <a:ea typeface="Aptos" panose="020B0004020202020204" pitchFamily="34" charset="0"/>
            </a:endParaRPr>
          </a:p>
          <a:p>
            <a:pPr algn="just"/>
            <a:endParaRPr lang="en-CA" sz="2000" dirty="0">
              <a:effectLst/>
              <a:ea typeface="Aptos" panose="020B0004020202020204" pitchFamily="34" charset="0"/>
            </a:endParaRPr>
          </a:p>
          <a:p>
            <a:pPr algn="just"/>
            <a:r>
              <a:rPr lang="en-CA" sz="2000" dirty="0"/>
              <a:t> </a:t>
            </a:r>
          </a:p>
          <a:p>
            <a:pPr algn="just"/>
            <a:endParaRPr lang="en-CA" sz="2000" b="1" dirty="0"/>
          </a:p>
          <a:p>
            <a:pPr algn="just"/>
            <a:endParaRPr kumimoji="0" lang="en-US" altLang="en-US" sz="2000" i="0" u="none" strike="noStrike" cap="none" normalizeH="0" baseline="0" dirty="0">
              <a:ln>
                <a:noFill/>
              </a:ln>
              <a:solidFill>
                <a:schemeClr val="tx1"/>
              </a:solidFill>
              <a:effectLst/>
            </a:endParaRPr>
          </a:p>
          <a:p>
            <a:pPr algn="just"/>
            <a:endParaRPr lang="en-CA" sz="2000" dirty="0"/>
          </a:p>
          <a:p>
            <a:pPr algn="just"/>
            <a:r>
              <a:rPr lang="en-CA" sz="2000" dirty="0"/>
              <a:t> </a:t>
            </a:r>
            <a:endParaRPr lang="en-CA" sz="2000" b="1" dirty="0"/>
          </a:p>
          <a:p>
            <a:pPr algn="just"/>
            <a:endParaRPr kumimoji="0" lang="en-US" altLang="en-US" sz="4800" b="0" i="0" u="none" strike="noStrike" cap="none" normalizeH="0" baseline="0" dirty="0">
              <a:ln>
                <a:noFill/>
              </a:ln>
              <a:solidFill>
                <a:schemeClr val="tx1"/>
              </a:solidFill>
              <a:effectLst/>
              <a:latin typeface="Arial" panose="020B0604020202020204" pitchFamily="34" charset="0"/>
            </a:endParaRPr>
          </a:p>
          <a:p>
            <a:pPr algn="just"/>
            <a:r>
              <a:rPr lang="en-CA" sz="2000" dirty="0"/>
              <a:t> </a:t>
            </a:r>
          </a:p>
        </p:txBody>
      </p:sp>
      <p:sp>
        <p:nvSpPr>
          <p:cNvPr id="3" name="Rectangle 1">
            <a:extLst>
              <a:ext uri="{FF2B5EF4-FFF2-40B4-BE49-F238E27FC236}">
                <a16:creationId xmlns:a16="http://schemas.microsoft.com/office/drawing/2014/main" id="{4C1CEE97-076D-E1A3-DD27-EEFB3A33730E}"/>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A903C3E-B9EC-9539-FE5B-9FB42ED3AEC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146447F-D772-E532-7471-27A2E760C278}"/>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7500D3B-3665-8E8F-2AF0-E7380249B1D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A9901811-80AE-73D1-EA24-120B4E102113}"/>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AF9FD091-FAC5-CBF2-8D2D-6677CDA5DF66}"/>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88AAF7E9-8B91-966A-FBD7-75340014210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80BA40C5-6B6D-27A5-A764-EC2C269F6022}"/>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58185CF1-FBBA-516B-CFA0-7D78C9B60D30}"/>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638A6B1B-5B87-E1C0-D78F-F0F97B90631C}"/>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4638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0CA3C-AC4B-6986-833D-48F7EDC4D08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B7A0CE5-E24E-9E80-ADFC-30D68C2C3B83}"/>
              </a:ext>
            </a:extLst>
          </p:cNvPr>
          <p:cNvSpPr txBox="1"/>
          <p:nvPr/>
        </p:nvSpPr>
        <p:spPr>
          <a:xfrm>
            <a:off x="727842" y="0"/>
            <a:ext cx="9057289" cy="9725739"/>
          </a:xfrm>
          <a:prstGeom prst="rect">
            <a:avLst/>
          </a:prstGeom>
          <a:noFill/>
        </p:spPr>
        <p:txBody>
          <a:bodyPr wrap="square" rtlCol="0">
            <a:spAutoFit/>
          </a:bodyPr>
          <a:lstStyle/>
          <a:p>
            <a:pPr algn="just"/>
            <a:endParaRPr lang="en-CA" sz="2000" u="sng" dirty="0"/>
          </a:p>
          <a:p>
            <a:pPr algn="just"/>
            <a:r>
              <a:rPr lang="en-CA" sz="2000" b="1" dirty="0"/>
              <a:t>COMPUTATION OF BASIC STATISTICS OF VARIABLES:</a:t>
            </a:r>
          </a:p>
          <a:p>
            <a:pPr algn="just"/>
            <a:endParaRPr lang="en-CA" sz="2000" b="1" dirty="0"/>
          </a:p>
          <a:p>
            <a:pPr algn="just"/>
            <a:r>
              <a:rPr lang="en-US" sz="2000" b="1" u="sng" dirty="0">
                <a:solidFill>
                  <a:srgbClr val="000000"/>
                </a:solidFill>
              </a:rPr>
              <a:t>6.region:</a:t>
            </a:r>
          </a:p>
          <a:p>
            <a:pPr algn="just"/>
            <a:endParaRPr lang="en-US" sz="2000" b="1" u="sng" dirty="0">
              <a:solidFill>
                <a:srgbClr val="000000"/>
              </a:solidFill>
            </a:endParaRPr>
          </a:p>
          <a:p>
            <a:pPr algn="just"/>
            <a:r>
              <a:rPr lang="en-US" sz="2000" dirty="0">
                <a:solidFill>
                  <a:srgbClr val="000000"/>
                </a:solidFill>
              </a:rPr>
              <a:t>No of northeast regions=</a:t>
            </a:r>
            <a:r>
              <a:rPr lang="en-US" sz="2000" b="1" dirty="0">
                <a:solidFill>
                  <a:srgbClr val="000000"/>
                </a:solidFill>
              </a:rPr>
              <a:t>284</a:t>
            </a:r>
          </a:p>
          <a:p>
            <a:pPr algn="just"/>
            <a:r>
              <a:rPr lang="en-US" sz="2000" dirty="0">
                <a:solidFill>
                  <a:srgbClr val="000000"/>
                </a:solidFill>
              </a:rPr>
              <a:t>No of northwest regions=</a:t>
            </a:r>
            <a:r>
              <a:rPr lang="en-US" sz="2000" b="1" dirty="0">
                <a:solidFill>
                  <a:srgbClr val="000000"/>
                </a:solidFill>
              </a:rPr>
              <a:t>281</a:t>
            </a:r>
          </a:p>
          <a:p>
            <a:pPr algn="just"/>
            <a:r>
              <a:rPr lang="en-US" sz="2000" dirty="0">
                <a:solidFill>
                  <a:srgbClr val="000000"/>
                </a:solidFill>
              </a:rPr>
              <a:t>No of southeast regions=</a:t>
            </a:r>
            <a:r>
              <a:rPr lang="en-US" sz="2000" b="1" dirty="0">
                <a:solidFill>
                  <a:srgbClr val="000000"/>
                </a:solidFill>
              </a:rPr>
              <a:t>325</a:t>
            </a:r>
          </a:p>
          <a:p>
            <a:pPr algn="just"/>
            <a:r>
              <a:rPr lang="en-US" sz="2000" dirty="0">
                <a:solidFill>
                  <a:srgbClr val="000000"/>
                </a:solidFill>
              </a:rPr>
              <a:t>No of southwest regions=</a:t>
            </a:r>
            <a:r>
              <a:rPr lang="en-US" sz="2000" b="1" dirty="0">
                <a:solidFill>
                  <a:srgbClr val="000000"/>
                </a:solidFill>
              </a:rPr>
              <a:t>284</a:t>
            </a:r>
          </a:p>
          <a:p>
            <a:pPr algn="just"/>
            <a:endParaRPr lang="en-US" altLang="en-US" sz="2000" dirty="0">
              <a:solidFill>
                <a:srgbClr val="000000"/>
              </a:solidFill>
            </a:endParaRPr>
          </a:p>
          <a:p>
            <a:pPr algn="just"/>
            <a:r>
              <a:rPr lang="en-US" altLang="en-US" sz="2000" b="1" u="sng" dirty="0">
                <a:solidFill>
                  <a:srgbClr val="000000"/>
                </a:solidFill>
              </a:rPr>
              <a:t>7.weight:</a:t>
            </a:r>
          </a:p>
          <a:p>
            <a:pPr algn="just"/>
            <a:endParaRPr lang="en-US" altLang="en-US" sz="2000" b="1" u="sng" dirty="0">
              <a:solidFill>
                <a:srgbClr val="000000"/>
              </a:solidFill>
            </a:endParaRPr>
          </a:p>
          <a:p>
            <a:pPr algn="just"/>
            <a:r>
              <a:rPr lang="en-US" altLang="en-US" sz="2000" dirty="0">
                <a:solidFill>
                  <a:srgbClr val="000000"/>
                </a:solidFill>
              </a:rPr>
              <a:t>No of Non smokers=</a:t>
            </a:r>
            <a:r>
              <a:rPr lang="en-US" altLang="en-US" sz="2000" b="1" dirty="0">
                <a:solidFill>
                  <a:srgbClr val="000000"/>
                </a:solidFill>
              </a:rPr>
              <a:t>715</a:t>
            </a:r>
          </a:p>
          <a:p>
            <a:pPr algn="just"/>
            <a:r>
              <a:rPr lang="en-US" altLang="en-US" sz="2000" dirty="0">
                <a:solidFill>
                  <a:srgbClr val="000000"/>
                </a:solidFill>
              </a:rPr>
              <a:t>No of Smokers=</a:t>
            </a:r>
            <a:r>
              <a:rPr lang="en-US" altLang="en-US" sz="2000" b="1" dirty="0">
                <a:solidFill>
                  <a:srgbClr val="000000"/>
                </a:solidFill>
              </a:rPr>
              <a:t>459</a:t>
            </a:r>
          </a:p>
          <a:p>
            <a:pPr algn="just"/>
            <a:endParaRPr lang="en-US" altLang="en-US" sz="2000" b="1" u="sng" dirty="0">
              <a:solidFill>
                <a:srgbClr val="000000"/>
              </a:solidFill>
            </a:endParaRPr>
          </a:p>
          <a:p>
            <a:pPr algn="just"/>
            <a:endParaRPr lang="en-US" altLang="en-US" sz="2000" b="1" u="sng" dirty="0">
              <a:solidFill>
                <a:srgbClr val="000000"/>
              </a:solidFill>
            </a:endParaRPr>
          </a:p>
          <a:p>
            <a:pPr algn="just"/>
            <a:endParaRPr lang="en-US" altLang="en-US" sz="2000" b="1" dirty="0">
              <a:solidFill>
                <a:srgbClr val="000000"/>
              </a:solidFill>
            </a:endParaRPr>
          </a:p>
          <a:p>
            <a:pPr algn="just"/>
            <a:endParaRPr lang="en-US" altLang="en-US" sz="2000" b="1" dirty="0">
              <a:solidFill>
                <a:srgbClr val="000000"/>
              </a:solidFill>
            </a:endParaRPr>
          </a:p>
          <a:p>
            <a:pPr algn="just"/>
            <a:endParaRPr kumimoji="0" lang="en-US" altLang="en-US" sz="2000" b="1" i="0" u="none" strike="noStrike" cap="none" normalizeH="0" baseline="0" dirty="0">
              <a:ln>
                <a:noFill/>
              </a:ln>
              <a:solidFill>
                <a:srgbClr val="000000"/>
              </a:solidFill>
              <a:effectLst/>
            </a:endParaRPr>
          </a:p>
          <a:p>
            <a:pPr algn="just"/>
            <a:endParaRPr lang="en-CA" sz="1800" dirty="0">
              <a:effectLst/>
              <a:ea typeface="Aptos" panose="020B0004020202020204" pitchFamily="34" charset="0"/>
            </a:endParaRPr>
          </a:p>
          <a:p>
            <a:pPr algn="just"/>
            <a:endParaRPr kumimoji="0" lang="en-US" altLang="en-US" sz="2000" b="0" i="0" u="none" strike="noStrike" cap="none" normalizeH="0" baseline="0" dirty="0">
              <a:ln>
                <a:noFill/>
              </a:ln>
              <a:solidFill>
                <a:schemeClr val="tx1"/>
              </a:solidFill>
              <a:effectLst/>
            </a:endParaRPr>
          </a:p>
          <a:p>
            <a:pPr algn="just"/>
            <a:endParaRPr lang="en-CA" sz="2000" dirty="0">
              <a:effectLst/>
              <a:ea typeface="Aptos" panose="020B0004020202020204" pitchFamily="34" charset="0"/>
            </a:endParaRPr>
          </a:p>
          <a:p>
            <a:pPr algn="just"/>
            <a:endParaRPr lang="en-CA" sz="2000" dirty="0">
              <a:effectLst/>
              <a:ea typeface="Aptos" panose="020B0004020202020204" pitchFamily="34" charset="0"/>
            </a:endParaRPr>
          </a:p>
          <a:p>
            <a:pPr algn="just"/>
            <a:r>
              <a:rPr lang="en-CA" sz="2000" dirty="0"/>
              <a:t> </a:t>
            </a:r>
          </a:p>
          <a:p>
            <a:pPr algn="just"/>
            <a:endParaRPr lang="en-CA" sz="2000" b="1" dirty="0"/>
          </a:p>
          <a:p>
            <a:pPr algn="just"/>
            <a:endParaRPr kumimoji="0" lang="en-US" altLang="en-US" sz="2000" i="0" u="none" strike="noStrike" cap="none" normalizeH="0" baseline="0" dirty="0">
              <a:ln>
                <a:noFill/>
              </a:ln>
              <a:solidFill>
                <a:schemeClr val="tx1"/>
              </a:solidFill>
              <a:effectLst/>
            </a:endParaRPr>
          </a:p>
          <a:p>
            <a:pPr algn="just"/>
            <a:endParaRPr lang="en-CA" sz="2000" dirty="0"/>
          </a:p>
          <a:p>
            <a:pPr algn="just"/>
            <a:r>
              <a:rPr lang="en-CA" sz="2000" dirty="0"/>
              <a:t> </a:t>
            </a:r>
            <a:endParaRPr lang="en-CA" sz="2000" b="1" dirty="0"/>
          </a:p>
          <a:p>
            <a:pPr algn="just"/>
            <a:endParaRPr kumimoji="0" lang="en-US" altLang="en-US" sz="4800" b="0" i="0" u="none" strike="noStrike" cap="none" normalizeH="0" baseline="0" dirty="0">
              <a:ln>
                <a:noFill/>
              </a:ln>
              <a:solidFill>
                <a:schemeClr val="tx1"/>
              </a:solidFill>
              <a:effectLst/>
              <a:latin typeface="Arial" panose="020B0604020202020204" pitchFamily="34" charset="0"/>
            </a:endParaRPr>
          </a:p>
          <a:p>
            <a:pPr algn="just"/>
            <a:r>
              <a:rPr lang="en-CA" sz="2000" dirty="0"/>
              <a:t> </a:t>
            </a:r>
          </a:p>
        </p:txBody>
      </p:sp>
      <p:sp>
        <p:nvSpPr>
          <p:cNvPr id="3" name="Rectangle 1">
            <a:extLst>
              <a:ext uri="{FF2B5EF4-FFF2-40B4-BE49-F238E27FC236}">
                <a16:creationId xmlns:a16="http://schemas.microsoft.com/office/drawing/2014/main" id="{08A5E281-AEE1-D029-6A67-FDDA6FFDEAF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54E49AD-FEE9-88F1-6408-3B777C062C7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687B0BE6-A471-762E-050A-3B2761CF314C}"/>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2E2C47E-DBA2-ADDB-FBA3-F4BA6B47940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DE7623D-E6EA-5741-2387-CEEDE710B071}"/>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95BCA3A2-CD62-2542-22C3-805469ECC902}"/>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D68B3B9E-6101-7910-A76D-A051C9F4913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12BD6B38-9AC0-ACC9-9C1B-A2A3ACBFA89F}"/>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C5D7A9A1-5423-6A77-3412-6FC8C59CABF9}"/>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10">
            <a:extLst>
              <a:ext uri="{FF2B5EF4-FFF2-40B4-BE49-F238E27FC236}">
                <a16:creationId xmlns:a16="http://schemas.microsoft.com/office/drawing/2014/main" id="{CE3942ED-C202-2554-7A6A-969490005A7A}"/>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9310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10A2E9-6C3E-E6FA-1662-1DA97237715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EA6BB50-A7A8-A9F2-AFC2-308F8525673B}"/>
              </a:ext>
            </a:extLst>
          </p:cNvPr>
          <p:cNvSpPr txBox="1"/>
          <p:nvPr/>
        </p:nvSpPr>
        <p:spPr>
          <a:xfrm>
            <a:off x="1357455" y="228599"/>
            <a:ext cx="7744374" cy="3908762"/>
          </a:xfrm>
          <a:prstGeom prst="rect">
            <a:avLst/>
          </a:prstGeom>
          <a:noFill/>
        </p:spPr>
        <p:txBody>
          <a:bodyPr wrap="square" rtlCol="0">
            <a:spAutoFit/>
          </a:bodyPr>
          <a:lstStyle/>
          <a:p>
            <a:pPr algn="just"/>
            <a:endParaRPr lang="en-CA" sz="2000" u="sng" dirty="0"/>
          </a:p>
          <a:p>
            <a:pPr algn="just"/>
            <a:r>
              <a:rPr lang="en-CA" sz="2000" b="1" u="sng" dirty="0"/>
              <a:t>HISTOGRAM OF THE DEPENDENT VARIABLE(bwt):</a:t>
            </a:r>
          </a:p>
          <a:p>
            <a:pPr algn="just"/>
            <a:endParaRPr lang="en-CA" sz="2000" b="1" u="sng" dirty="0"/>
          </a:p>
          <a:p>
            <a:pPr algn="just"/>
            <a:r>
              <a:rPr lang="en-CA" sz="2000" dirty="0"/>
              <a:t>The attached histogram </a:t>
            </a:r>
            <a:r>
              <a:rPr lang="en-US" sz="2000" b="0" i="0" dirty="0">
                <a:solidFill>
                  <a:srgbClr val="000000"/>
                </a:solidFill>
                <a:effectLst/>
              </a:rPr>
              <a:t>data distribution follows a bell shape, so it shows an approximate normal distribution and most of the birth weights were clustered in between the ranges 3300-3500 grams.</a:t>
            </a:r>
            <a:endParaRPr lang="en-CA" sz="2000" b="1" u="sng" dirty="0"/>
          </a:p>
          <a:p>
            <a:pPr algn="just"/>
            <a:endParaRPr lang="en-CA" sz="2000" b="1" dirty="0"/>
          </a:p>
          <a:p>
            <a:pPr algn="just"/>
            <a:endParaRPr lang="en-CA" sz="2000" dirty="0"/>
          </a:p>
          <a:p>
            <a:pPr algn="just"/>
            <a:r>
              <a:rPr lang="en-CA" sz="2000" dirty="0"/>
              <a:t> </a:t>
            </a:r>
            <a:endParaRPr lang="en-CA" sz="2000" b="1" dirty="0"/>
          </a:p>
          <a:p>
            <a:pPr algn="just"/>
            <a:endParaRPr kumimoji="0" lang="en-US" altLang="en-US" sz="4800" b="0" i="0" u="none" strike="noStrike" cap="none" normalizeH="0" baseline="0" dirty="0">
              <a:ln>
                <a:noFill/>
              </a:ln>
              <a:solidFill>
                <a:schemeClr val="tx1"/>
              </a:solidFill>
              <a:effectLst/>
              <a:latin typeface="Arial" panose="020B0604020202020204" pitchFamily="34" charset="0"/>
            </a:endParaRPr>
          </a:p>
          <a:p>
            <a:pPr algn="just"/>
            <a:r>
              <a:rPr lang="en-CA" sz="2000" dirty="0"/>
              <a:t> </a:t>
            </a:r>
          </a:p>
        </p:txBody>
      </p:sp>
      <p:sp>
        <p:nvSpPr>
          <p:cNvPr id="3" name="Rectangle 1">
            <a:extLst>
              <a:ext uri="{FF2B5EF4-FFF2-40B4-BE49-F238E27FC236}">
                <a16:creationId xmlns:a16="http://schemas.microsoft.com/office/drawing/2014/main" id="{E3C793AE-82AB-5EB1-0F4C-9DC8CE36F11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6DA8037-A959-A6DA-8490-41FDD9A0BFB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8D222C6E-4F65-C458-5D5D-52790E183BB1}"/>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1251466-15F0-74DF-560E-BA75AF99AD8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280D0FBB-9974-F8CE-47F2-02CE4D1C13AB}"/>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AC6C1630-DE29-C62C-9D14-5D2F1C1A8268}"/>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7">
            <a:extLst>
              <a:ext uri="{FF2B5EF4-FFF2-40B4-BE49-F238E27FC236}">
                <a16:creationId xmlns:a16="http://schemas.microsoft.com/office/drawing/2014/main" id="{568844CA-2A77-A7D6-3358-B9A9AB6899E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EF1D66B4-E95C-26D1-673E-25CA8858E6F0}"/>
              </a:ext>
            </a:extLst>
          </p:cNvPr>
          <p:cNvSpPr>
            <a:spLocks noChangeArrowheads="1"/>
          </p:cNvSpPr>
          <p:nvPr/>
        </p:nvSpPr>
        <p:spPr bwMode="auto">
          <a:xfrm>
            <a:off x="0" y="167044"/>
            <a:ext cx="3045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descr="A diagram of birth weight&#10;&#10;AI-generated content may be incorrect.">
            <a:extLst>
              <a:ext uri="{FF2B5EF4-FFF2-40B4-BE49-F238E27FC236}">
                <a16:creationId xmlns:a16="http://schemas.microsoft.com/office/drawing/2014/main" id="{7E2F9872-5EA2-498B-0AFE-A282755AE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262" y="2302763"/>
            <a:ext cx="7819567" cy="4175605"/>
          </a:xfrm>
          <a:prstGeom prst="rect">
            <a:avLst/>
          </a:prstGeom>
        </p:spPr>
      </p:pic>
    </p:spTree>
    <p:extLst>
      <p:ext uri="{BB962C8B-B14F-4D97-AF65-F5344CB8AC3E}">
        <p14:creationId xmlns:p14="http://schemas.microsoft.com/office/powerpoint/2010/main" val="2087511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6270D0-79C5-3A93-F949-D7827F5EB7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4C6A19-5542-9C89-1F76-2A9EE1DD9FCB}"/>
              </a:ext>
            </a:extLst>
          </p:cNvPr>
          <p:cNvSpPr txBox="1"/>
          <p:nvPr/>
        </p:nvSpPr>
        <p:spPr>
          <a:xfrm>
            <a:off x="549167" y="177681"/>
            <a:ext cx="8847082" cy="6247864"/>
          </a:xfrm>
          <a:prstGeom prst="rect">
            <a:avLst/>
          </a:prstGeom>
          <a:noFill/>
        </p:spPr>
        <p:txBody>
          <a:bodyPr wrap="square" rtlCol="0">
            <a:spAutoFit/>
          </a:bodyPr>
          <a:lstStyle/>
          <a:p>
            <a:pPr algn="just"/>
            <a:r>
              <a:rPr lang="en-CA" sz="2000" b="1" u="sng" dirty="0"/>
              <a:t>Analysis of  2 sided T-test:</a:t>
            </a:r>
          </a:p>
          <a:p>
            <a:pPr algn="just"/>
            <a:endParaRPr lang="en-CA" sz="2000" dirty="0"/>
          </a:p>
          <a:p>
            <a:pPr algn="just"/>
            <a:r>
              <a:rPr lang="en-CA" sz="2000" dirty="0"/>
              <a:t>Following are the steps to be followed in this analysis</a:t>
            </a:r>
          </a:p>
          <a:p>
            <a:pPr algn="just"/>
            <a:endParaRPr lang="en-CA" sz="2000" dirty="0"/>
          </a:p>
          <a:p>
            <a:pPr algn="just"/>
            <a:r>
              <a:rPr lang="en-CA" sz="2000" dirty="0"/>
              <a:t>1)Define the Hypothesis:</a:t>
            </a:r>
          </a:p>
          <a:p>
            <a:pPr algn="just"/>
            <a:endParaRPr lang="en-CA" sz="2000" dirty="0"/>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rPr>
              <a:t>Null Hypothesis (H₀):</a:t>
            </a:r>
            <a:r>
              <a:rPr lang="en-CA" sz="2000" dirty="0">
                <a:effectLst/>
                <a:ea typeface="Aptos" panose="020B0004020202020204" pitchFamily="34" charset="0"/>
              </a:rPr>
              <a:t>H₀: µ = 3400</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rPr>
              <a:t>Alternative Hypothesis (</a:t>
            </a:r>
            <a:r>
              <a:rPr lang="en-CA" sz="2000" dirty="0">
                <a:effectLst/>
                <a:ea typeface="Aptos" panose="020B0004020202020204" pitchFamily="34" charset="0"/>
              </a:rPr>
              <a:t>​Ha</a:t>
            </a:r>
            <a:r>
              <a:rPr kumimoji="0" lang="en-US" altLang="en-US" sz="2000" i="0" u="none" strike="noStrike" cap="none" normalizeH="0" baseline="0" dirty="0">
                <a:ln>
                  <a:noFill/>
                </a:ln>
                <a:solidFill>
                  <a:schemeClr val="tx1"/>
                </a:solidFill>
                <a:effectLst/>
              </a:rPr>
              <a:t>):</a:t>
            </a:r>
            <a:r>
              <a:rPr lang="en-CA" sz="2000" dirty="0">
                <a:effectLst/>
                <a:ea typeface="Aptos" panose="020B0004020202020204" pitchFamily="34" charset="0"/>
              </a:rPr>
              <a:t>Ha: µ ≠ 3400</a:t>
            </a:r>
            <a:endParaRPr kumimoji="0" lang="en-US" altLang="en-US" sz="20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latin typeface="Arial" panose="020B0604020202020204" pitchFamily="34" charset="0"/>
            </a:endParaRPr>
          </a:p>
          <a:p>
            <a:pPr defTabSz="9144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2)</a:t>
            </a:r>
            <a:r>
              <a:rPr lang="en-CA" sz="2000" dirty="0"/>
              <a:t>Determine the Significance level(</a:t>
            </a:r>
            <a:r>
              <a:rPr lang="el-GR" sz="2000" dirty="0"/>
              <a:t>α</a:t>
            </a:r>
            <a:r>
              <a:rPr lang="en-CA" sz="2000" dirty="0"/>
              <a:t>):The value of significant level will  help me to take the decision. Here I will choose </a:t>
            </a:r>
            <a:r>
              <a:rPr lang="el-GR" sz="2000" dirty="0"/>
              <a:t>α</a:t>
            </a:r>
            <a:r>
              <a:rPr lang="en-CA" sz="2000" dirty="0"/>
              <a:t>=0.05</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r>
              <a:rPr lang="en-CA" sz="2000" dirty="0"/>
              <a:t>3)In this step I have to perform 2 sided 1 sample T-test in R and find the t value and P value.</a:t>
            </a:r>
          </a:p>
          <a:p>
            <a:pPr algn="just"/>
            <a:r>
              <a:rPr lang="en-CA" sz="2000" dirty="0"/>
              <a:t>4)Find the P-value from the  test statistics and compare it with significance level.</a:t>
            </a:r>
          </a:p>
          <a:p>
            <a:pPr algn="just"/>
            <a:endParaRPr lang="en-CA" sz="2000" dirty="0"/>
          </a:p>
          <a:p>
            <a:pPr algn="just"/>
            <a:r>
              <a:rPr lang="en-CA" sz="2000" dirty="0"/>
              <a:t>5)Make a decision using the P values and test statistics.</a:t>
            </a:r>
          </a:p>
          <a:p>
            <a:pPr algn="just"/>
            <a:endParaRPr lang="en-CA" sz="2000" dirty="0"/>
          </a:p>
        </p:txBody>
      </p:sp>
    </p:spTree>
    <p:extLst>
      <p:ext uri="{BB962C8B-B14F-4D97-AF65-F5344CB8AC3E}">
        <p14:creationId xmlns:p14="http://schemas.microsoft.com/office/powerpoint/2010/main" val="105145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83F122-2C5E-4A15-03A0-70A0F9DCED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8159FEF-0E00-7C94-F74D-5B70C1D887CA}"/>
              </a:ext>
            </a:extLst>
          </p:cNvPr>
          <p:cNvSpPr txBox="1"/>
          <p:nvPr/>
        </p:nvSpPr>
        <p:spPr>
          <a:xfrm>
            <a:off x="759374" y="323166"/>
            <a:ext cx="5914696" cy="6247864"/>
          </a:xfrm>
          <a:prstGeom prst="rect">
            <a:avLst/>
          </a:prstGeom>
          <a:noFill/>
        </p:spPr>
        <p:txBody>
          <a:bodyPr wrap="square" rtlCol="0">
            <a:spAutoFit/>
          </a:bodyPr>
          <a:lstStyle/>
          <a:p>
            <a:pPr algn="just"/>
            <a:r>
              <a:rPr lang="en-CA" sz="2000" b="1" u="sng" dirty="0"/>
              <a:t>EXPLANATION OF THE t-Test</a:t>
            </a:r>
          </a:p>
          <a:p>
            <a:pPr algn="just"/>
            <a:endParaRPr lang="en-CA" sz="2000" b="1" u="sng" dirty="0"/>
          </a:p>
          <a:p>
            <a:pPr algn="just"/>
            <a:r>
              <a:rPr lang="en-CA" sz="2000" b="1" u="sng" dirty="0"/>
              <a:t>1.t-value(-0.87122):</a:t>
            </a:r>
            <a:r>
              <a:rPr lang="en-US" sz="2000" b="0" i="0" dirty="0">
                <a:solidFill>
                  <a:srgbClr val="000000"/>
                </a:solidFill>
                <a:effectLst/>
              </a:rPr>
              <a:t>The obtained t-value shows the distance of sample mean (</a:t>
            </a:r>
            <a:r>
              <a:rPr lang="en-US" sz="2000" b="1" i="0" dirty="0">
                <a:solidFill>
                  <a:srgbClr val="000000"/>
                </a:solidFill>
                <a:effectLst/>
              </a:rPr>
              <a:t>3386.788</a:t>
            </a:r>
            <a:r>
              <a:rPr lang="en-US" sz="2000" b="0" i="0" dirty="0">
                <a:solidFill>
                  <a:srgbClr val="000000"/>
                </a:solidFill>
                <a:effectLst/>
              </a:rPr>
              <a:t>) from the hypothesized mean (</a:t>
            </a:r>
            <a:r>
              <a:rPr lang="en-US" sz="2000" b="1" i="0" dirty="0">
                <a:solidFill>
                  <a:srgbClr val="000000"/>
                </a:solidFill>
                <a:effectLst/>
              </a:rPr>
              <a:t>3400</a:t>
            </a:r>
            <a:r>
              <a:rPr lang="en-US" sz="2000" b="0" i="0" dirty="0">
                <a:solidFill>
                  <a:srgbClr val="000000"/>
                </a:solidFill>
                <a:effectLst/>
              </a:rPr>
              <a:t>).</a:t>
            </a:r>
          </a:p>
          <a:p>
            <a:pPr algn="just"/>
            <a:r>
              <a:rPr lang="en-US" sz="2000" b="1" u="sng" dirty="0">
                <a:solidFill>
                  <a:srgbClr val="000000"/>
                </a:solidFill>
              </a:rPr>
              <a:t>2.Sample Mean(3386.788):</a:t>
            </a:r>
            <a:r>
              <a:rPr lang="en-US" sz="2000" dirty="0">
                <a:solidFill>
                  <a:srgbClr val="000000"/>
                </a:solidFill>
              </a:rPr>
              <a:t>It is the average of  birth weight  Sample</a:t>
            </a:r>
            <a:endParaRPr lang="en-US" sz="2000" b="0" i="0" dirty="0">
              <a:solidFill>
                <a:srgbClr val="000000"/>
              </a:solidFill>
              <a:effectLst/>
            </a:endParaRPr>
          </a:p>
          <a:p>
            <a:pPr algn="just"/>
            <a:r>
              <a:rPr lang="en-US" sz="2000" b="1" u="sng" dirty="0">
                <a:solidFill>
                  <a:srgbClr val="000000"/>
                </a:solidFill>
              </a:rPr>
              <a:t>3.Degree of freedom(1173):</a:t>
            </a:r>
          </a:p>
          <a:p>
            <a:pPr algn="just"/>
            <a:r>
              <a:rPr lang="en-US" sz="2000" dirty="0">
                <a:solidFill>
                  <a:srgbClr val="000000"/>
                </a:solidFill>
              </a:rPr>
              <a:t>It is normally n-1,where n is the total no of observations in the sample.</a:t>
            </a:r>
          </a:p>
          <a:p>
            <a:pPr algn="just"/>
            <a:r>
              <a:rPr lang="en-US" sz="2000" b="1" u="sng" dirty="0">
                <a:solidFill>
                  <a:srgbClr val="000000"/>
                </a:solidFill>
              </a:rPr>
              <a:t>4.P-Value(0.3838):</a:t>
            </a:r>
          </a:p>
          <a:p>
            <a:pPr algn="just"/>
            <a:r>
              <a:rPr lang="en-US" sz="2000" dirty="0">
                <a:solidFill>
                  <a:srgbClr val="000000"/>
                </a:solidFill>
              </a:rPr>
              <a:t>Here P-value is greater than </a:t>
            </a:r>
            <a:r>
              <a:rPr lang="en-CA" sz="2000" dirty="0"/>
              <a:t>Significance level(</a:t>
            </a:r>
            <a:r>
              <a:rPr lang="el-GR" sz="2000" dirty="0"/>
              <a:t>α</a:t>
            </a:r>
            <a:r>
              <a:rPr lang="en-CA" sz="2000" dirty="0"/>
              <a:t>=0.05),we fail to reject null hypothesis. </a:t>
            </a:r>
          </a:p>
          <a:p>
            <a:pPr algn="just"/>
            <a:endParaRPr lang="en-CA" sz="2000" dirty="0"/>
          </a:p>
          <a:p>
            <a:pPr algn="just"/>
            <a:r>
              <a:rPr lang="en-CA" sz="2000" u="sng" dirty="0"/>
              <a:t>5.</a:t>
            </a:r>
            <a:r>
              <a:rPr lang="en-CA" sz="2000" b="1" u="sng" dirty="0"/>
              <a:t>Conclusion: </a:t>
            </a:r>
            <a:r>
              <a:rPr lang="en-CA" sz="2000" dirty="0"/>
              <a:t>At significance, level of 0.05 we can say that sample mean of birth weight  has no significant difference from the given mean of 3400.</a:t>
            </a:r>
          </a:p>
          <a:p>
            <a:pPr algn="just"/>
            <a:endParaRPr lang="en-CA" sz="2000" b="1" u="sng" dirty="0"/>
          </a:p>
          <a:p>
            <a:pPr algn="just"/>
            <a:endParaRPr lang="en-CA" sz="2000" dirty="0"/>
          </a:p>
        </p:txBody>
      </p:sp>
      <p:sp>
        <p:nvSpPr>
          <p:cNvPr id="5" name="Rectangle 1">
            <a:extLst>
              <a:ext uri="{FF2B5EF4-FFF2-40B4-BE49-F238E27FC236}">
                <a16:creationId xmlns:a16="http://schemas.microsoft.com/office/drawing/2014/main" id="{A1F806E2-1529-0FAB-F4F7-2046BB1F54B3}"/>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descr="A screenshot of a computer code&#10;&#10;AI-generated content may be incorrect.">
            <a:extLst>
              <a:ext uri="{FF2B5EF4-FFF2-40B4-BE49-F238E27FC236}">
                <a16:creationId xmlns:a16="http://schemas.microsoft.com/office/drawing/2014/main" id="{C1CBB005-FAEA-35A5-62AE-BB29A571B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323166"/>
            <a:ext cx="5095068" cy="5415482"/>
          </a:xfrm>
          <a:prstGeom prst="rect">
            <a:avLst/>
          </a:prstGeom>
        </p:spPr>
      </p:pic>
    </p:spTree>
    <p:extLst>
      <p:ext uri="{BB962C8B-B14F-4D97-AF65-F5344CB8AC3E}">
        <p14:creationId xmlns:p14="http://schemas.microsoft.com/office/powerpoint/2010/main" val="309565088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4465</TotalTime>
  <Words>2670</Words>
  <Application>Microsoft Office PowerPoint</Application>
  <PresentationFormat>Widescreen</PresentationFormat>
  <Paragraphs>373</Paragraphs>
  <Slides>23</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Calibri</vt:lpstr>
      <vt:lpstr>Trebuchet MS</vt:lpstr>
      <vt:lpstr>Wingdings 3</vt:lpstr>
      <vt:lpstr>Facet</vt:lpstr>
      <vt:lpstr>     Final Project       Submitted By:  Sonymon Chirakkadavil Joseph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sonymon joseph</dc:creator>
  <cp:lastModifiedBy>sonymon joseph</cp:lastModifiedBy>
  <cp:revision>29</cp:revision>
  <dcterms:created xsi:type="dcterms:W3CDTF">2025-01-22T17:39:50Z</dcterms:created>
  <dcterms:modified xsi:type="dcterms:W3CDTF">2025-04-17T16:44:11Z</dcterms:modified>
</cp:coreProperties>
</file>