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18" r:id="rId4"/>
    <p:sldId id="334" r:id="rId5"/>
    <p:sldId id="335" r:id="rId6"/>
    <p:sldId id="319" r:id="rId7"/>
    <p:sldId id="339" r:id="rId8"/>
    <p:sldId id="340" r:id="rId9"/>
    <p:sldId id="326" r:id="rId10"/>
    <p:sldId id="341" r:id="rId11"/>
    <p:sldId id="342" r:id="rId12"/>
    <p:sldId id="343" r:id="rId13"/>
    <p:sldId id="344" r:id="rId14"/>
    <p:sldId id="34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웹프로그래밍 기초</a:t>
            </a:r>
            <a:r>
              <a:rPr lang="en-US" altLang="ko-KR" sz="3200" b="1" dirty="0" smtClean="0"/>
              <a:t>(7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93" y="165282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- 2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27" y="2842490"/>
            <a:ext cx="4572000" cy="2133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3" y="1154545"/>
            <a:ext cx="7020782" cy="52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93" y="165282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3" y="923635"/>
            <a:ext cx="6551323" cy="57594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98" y="997297"/>
            <a:ext cx="4997844" cy="51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93" y="165282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- 4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85" y="901598"/>
            <a:ext cx="5867034" cy="5711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36" y="397164"/>
            <a:ext cx="3704481" cy="60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93" y="165282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- 5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" y="1092717"/>
            <a:ext cx="6665913" cy="55460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937"/>
          <a:stretch/>
        </p:blipFill>
        <p:spPr>
          <a:xfrm>
            <a:off x="7638471" y="1016000"/>
            <a:ext cx="3814620" cy="51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93" y="165282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- 6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47" y="1411714"/>
            <a:ext cx="4330989" cy="4617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3" y="956337"/>
            <a:ext cx="7456554" cy="57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711" y="340773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용어 정리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8115" y="1313996"/>
            <a:ext cx="99730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 :  </a:t>
            </a:r>
            <a:r>
              <a:rPr lang="en-US" altLang="ko-KR" dirty="0"/>
              <a:t>Asynchronous </a:t>
            </a:r>
            <a:r>
              <a:rPr lang="en-US" altLang="ko-KR" dirty="0" err="1"/>
              <a:t>Javascript</a:t>
            </a:r>
            <a:r>
              <a:rPr lang="en-US" altLang="ko-KR" dirty="0"/>
              <a:t> And XML</a:t>
            </a:r>
          </a:p>
          <a:p>
            <a:r>
              <a:rPr lang="en-US" altLang="ko-KR" dirty="0" smtClean="0"/>
              <a:t>          JavaScript</a:t>
            </a:r>
            <a:r>
              <a:rPr lang="ko-KR" altLang="en-US" dirty="0"/>
              <a:t>를 사용한 비동기 통신</a:t>
            </a:r>
            <a:r>
              <a:rPr lang="en-US" altLang="ko-KR" dirty="0"/>
              <a:t>, </a:t>
            </a:r>
            <a:r>
              <a:rPr lang="ko-KR" altLang="en-US" dirty="0"/>
              <a:t>클라이언트와 서버간에</a:t>
            </a:r>
          </a:p>
          <a:p>
            <a:r>
              <a:rPr lang="en-US" altLang="ko-KR" dirty="0" smtClean="0"/>
              <a:t>          XML</a:t>
            </a:r>
            <a:r>
              <a:rPr lang="ko-KR" altLang="en-US" dirty="0"/>
              <a:t>데이터를 주고 받는 기술</a:t>
            </a:r>
          </a:p>
          <a:p>
            <a:r>
              <a:rPr lang="en-US" altLang="ko-KR" dirty="0" smtClean="0"/>
              <a:t>          =&gt; </a:t>
            </a:r>
            <a:r>
              <a:rPr lang="ko-KR" altLang="en-US" dirty="0"/>
              <a:t>자바스크립트를 통해서 서버에 데이터를 요청하는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sz="2000" b="1" dirty="0"/>
          </a:p>
          <a:p>
            <a:r>
              <a:rPr lang="ko-KR" altLang="en-US" dirty="0" smtClean="0"/>
              <a:t>비동기 </a:t>
            </a:r>
            <a:r>
              <a:rPr lang="en-US" altLang="ko-KR" dirty="0" smtClean="0"/>
              <a:t>: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리로드하지</a:t>
            </a:r>
            <a:r>
              <a:rPr lang="ko-KR" altLang="en-US" dirty="0"/>
              <a:t> </a:t>
            </a:r>
            <a:r>
              <a:rPr lang="ko-KR" altLang="en-US" dirty="0" smtClean="0"/>
              <a:t>않고도 데이터를 </a:t>
            </a:r>
            <a:r>
              <a:rPr lang="ko-KR" altLang="en-US" dirty="0"/>
              <a:t>불러오는 </a:t>
            </a:r>
            <a:r>
              <a:rPr lang="ko-KR" altLang="en-US" dirty="0" smtClean="0"/>
              <a:t>방식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코드 예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29084" y="1535668"/>
            <a:ext cx="5724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loadDoc</a:t>
            </a:r>
            <a:r>
              <a:rPr lang="en-US" altLang="ko-KR" b="1" dirty="0"/>
              <a:t>() {</a:t>
            </a:r>
          </a:p>
          <a:p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r>
              <a:rPr lang="en-US" altLang="ko-KR" b="1" dirty="0" err="1"/>
              <a:t>xhttp.onreadystatechange</a:t>
            </a:r>
            <a:r>
              <a:rPr lang="en-US" altLang="ko-KR" b="1" dirty="0"/>
              <a:t> = function() {</a:t>
            </a:r>
          </a:p>
          <a:p>
            <a:r>
              <a:rPr lang="en-US" altLang="ko-KR" b="1" dirty="0"/>
              <a:t>if (</a:t>
            </a:r>
            <a:r>
              <a:rPr lang="en-US" altLang="ko-KR" b="1" dirty="0" err="1"/>
              <a:t>this.readyState</a:t>
            </a:r>
            <a:r>
              <a:rPr lang="en-US" altLang="ko-KR" b="1" dirty="0"/>
              <a:t> == 4 &amp;&amp; </a:t>
            </a:r>
            <a:r>
              <a:rPr lang="en-US" altLang="ko-KR" b="1" dirty="0" err="1"/>
              <a:t>this.status</a:t>
            </a:r>
            <a:r>
              <a:rPr lang="en-US" altLang="ko-KR" b="1" dirty="0"/>
              <a:t> == 200) {</a:t>
            </a:r>
          </a:p>
          <a:p>
            <a:r>
              <a:rPr lang="en-US" altLang="ko-KR" b="1" dirty="0" err="1"/>
              <a:t>document.getElementById</a:t>
            </a:r>
            <a:r>
              <a:rPr lang="en-US" altLang="ko-KR" b="1" dirty="0"/>
              <a:t>("demo").</a:t>
            </a:r>
            <a:r>
              <a:rPr lang="en-US" altLang="ko-KR" b="1" dirty="0" err="1"/>
              <a:t>innerHTML</a:t>
            </a:r>
            <a:r>
              <a:rPr lang="en-US" altLang="ko-KR" b="1" dirty="0"/>
              <a:t> =</a:t>
            </a:r>
          </a:p>
          <a:p>
            <a:r>
              <a:rPr lang="en-US" altLang="ko-KR" b="1" dirty="0" err="1"/>
              <a:t>this.responseText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}</a:t>
            </a:r>
          </a:p>
          <a:p>
            <a:r>
              <a:rPr lang="en-US" altLang="ko-KR" b="1" dirty="0"/>
              <a:t>};</a:t>
            </a:r>
          </a:p>
          <a:p>
            <a:r>
              <a:rPr lang="en-US" altLang="ko-KR" b="1" dirty="0" err="1"/>
              <a:t>xhttp.open</a:t>
            </a:r>
            <a:r>
              <a:rPr lang="en-US" altLang="ko-KR" b="1" dirty="0"/>
              <a:t>("GET", "ajax_info.txt", true);</a:t>
            </a:r>
          </a:p>
          <a:p>
            <a:r>
              <a:rPr lang="en-US" altLang="ko-KR" b="1" dirty="0" err="1"/>
              <a:t>xhttp.send</a:t>
            </a:r>
            <a:r>
              <a:rPr lang="en-US" altLang="ko-KR" b="1" dirty="0"/>
              <a:t>();</a:t>
            </a:r>
          </a:p>
          <a:p>
            <a:r>
              <a:rPr lang="en-US" altLang="ko-KR" b="1" dirty="0"/>
              <a:t>}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30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JSON </a:t>
            </a:r>
            <a:r>
              <a:rPr lang="ko-KR" altLang="en-US" b="1" dirty="0" smtClean="0"/>
              <a:t>표현 예시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6587" y="1360177"/>
            <a:ext cx="10435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"</a:t>
            </a:r>
            <a:r>
              <a:rPr lang="en-US" altLang="ko-KR" b="1" dirty="0" err="1"/>
              <a:t>userId</a:t>
            </a:r>
            <a:r>
              <a:rPr lang="en-US" altLang="ko-KR" b="1" dirty="0"/>
              <a:t>": 1,</a:t>
            </a:r>
          </a:p>
          <a:p>
            <a:r>
              <a:rPr lang="en-US" altLang="ko-KR" b="1" dirty="0"/>
              <a:t>"id": 1,</a:t>
            </a:r>
          </a:p>
          <a:p>
            <a:r>
              <a:rPr lang="en-US" altLang="ko-KR" b="1" dirty="0"/>
              <a:t>"title": "</a:t>
            </a:r>
            <a:r>
              <a:rPr lang="en-US" altLang="ko-KR" b="1" dirty="0" err="1"/>
              <a:t>delectus</a:t>
            </a:r>
            <a:r>
              <a:rPr lang="en-US" altLang="ko-KR" b="1" dirty="0"/>
              <a:t> </a:t>
            </a:r>
            <a:r>
              <a:rPr lang="en-US" altLang="ko-KR" b="1" dirty="0" err="1"/>
              <a:t>aut</a:t>
            </a:r>
            <a:r>
              <a:rPr lang="en-US" altLang="ko-KR" b="1" dirty="0"/>
              <a:t> </a:t>
            </a:r>
            <a:r>
              <a:rPr lang="en-US" altLang="ko-KR" b="1" dirty="0" err="1"/>
              <a:t>autem</a:t>
            </a:r>
            <a:r>
              <a:rPr lang="en-US" altLang="ko-KR" b="1" dirty="0"/>
              <a:t>",</a:t>
            </a:r>
          </a:p>
          <a:p>
            <a:r>
              <a:rPr lang="en-US" altLang="ko-KR" b="1" dirty="0"/>
              <a:t>"completed": false</a:t>
            </a:r>
          </a:p>
          <a:p>
            <a:r>
              <a:rPr lang="en-US" altLang="ko-KR" b="1" dirty="0"/>
              <a:t>}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043709" y="3752472"/>
            <a:ext cx="91347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737373"/>
                </a:solidFill>
                <a:latin typeface="Roboto-Regular"/>
              </a:rPr>
              <a:t>JSON</a:t>
            </a:r>
            <a:r>
              <a:rPr lang="ko-KR" altLang="en-US" sz="2000" b="1" dirty="0">
                <a:solidFill>
                  <a:srgbClr val="73737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인간과 컴퓨터 모두 읽기 쉽고 사용하기 편리하고</a:t>
            </a:r>
          </a:p>
          <a:p>
            <a:r>
              <a:rPr lang="ko-KR" altLang="en-US" sz="2000" b="1" dirty="0">
                <a:solidFill>
                  <a:srgbClr val="73737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용량도 적어서 현재 데이터 교환 방식으로 가장 많이 사용하고 있습니다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17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화면에 </a:t>
            </a:r>
            <a:r>
              <a:rPr lang="en-US" altLang="ko-KR" b="1" dirty="0"/>
              <a:t>JSON </a:t>
            </a:r>
            <a:r>
              <a:rPr lang="ko-KR" altLang="en-US" b="1" dirty="0"/>
              <a:t>내용 뿌리기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9" y="939078"/>
            <a:ext cx="5133975" cy="1876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14209" y="13140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latin typeface="Roboto-Regular"/>
              </a:rPr>
              <a:t>JSON.stringify</a:t>
            </a:r>
            <a:r>
              <a:rPr lang="en-US" altLang="ko-KR" b="1" dirty="0">
                <a:latin typeface="Roboto-Regular"/>
              </a:rPr>
              <a:t>() :</a:t>
            </a:r>
          </a:p>
          <a:p>
            <a:r>
              <a:rPr lang="en-US" altLang="ko-KR" b="1" dirty="0" err="1">
                <a:latin typeface="Roboto-Regular"/>
              </a:rPr>
              <a:t>json</a:t>
            </a:r>
            <a:r>
              <a:rPr lang="en-US" altLang="ko-KR" b="1" dirty="0">
                <a:latin typeface="Roboto-Regular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데이터를 </a:t>
            </a:r>
            <a:r>
              <a:rPr lang="en-US" altLang="ko-KR" b="1" dirty="0">
                <a:latin typeface="Roboto-Regular"/>
                <a:ea typeface="굴림" panose="020B0600000101010101" pitchFamily="50" charset="-127"/>
              </a:rPr>
              <a:t>string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변환해 주는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내장 함수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1474" y="3388773"/>
            <a:ext cx="60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에서 원하는 항목에 </a:t>
            </a:r>
            <a:r>
              <a:rPr lang="en-US" altLang="ko-KR" dirty="0"/>
              <a:t>. </a:t>
            </a:r>
            <a:r>
              <a:rPr lang="ko-KR" altLang="en-US" dirty="0"/>
              <a:t>으로 간단히 접근 가능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1" y="4176097"/>
            <a:ext cx="55530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오전수업</a:t>
            </a:r>
            <a:r>
              <a:rPr lang="ko-KR" altLang="en-US" b="1" dirty="0" smtClean="0"/>
              <a:t> 연습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6" y="1067576"/>
            <a:ext cx="5337827" cy="50099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64" y="2339398"/>
            <a:ext cx="5343525" cy="1809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97" y="1067576"/>
            <a:ext cx="2571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오전수업</a:t>
            </a:r>
            <a:r>
              <a:rPr lang="ko-KR" altLang="en-US" b="1" dirty="0" smtClean="0"/>
              <a:t> 연습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3" y="1346199"/>
            <a:ext cx="6036405" cy="3909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80" y="2574492"/>
            <a:ext cx="4095750" cy="1838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780" y="1141701"/>
            <a:ext cx="2571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오후수업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연습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07" y="2213985"/>
            <a:ext cx="4705350" cy="2466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33" y="1022162"/>
            <a:ext cx="6573550" cy="5370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07" y="891309"/>
            <a:ext cx="3257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093" y="165282"/>
            <a:ext cx="578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3" y="1228436"/>
            <a:ext cx="7480421" cy="543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50" y="2593222"/>
            <a:ext cx="4126923" cy="22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198</Words>
  <Application>Microsoft Office PowerPoint</Application>
  <PresentationFormat>와이드스크린</PresentationFormat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Roboto-Regular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Son Youngsik</cp:lastModifiedBy>
  <cp:revision>497</cp:revision>
  <dcterms:created xsi:type="dcterms:W3CDTF">2022-05-09T07:14:55Z</dcterms:created>
  <dcterms:modified xsi:type="dcterms:W3CDTF">2022-05-17T22:06:34Z</dcterms:modified>
</cp:coreProperties>
</file>