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18" r:id="rId4"/>
    <p:sldId id="334" r:id="rId5"/>
    <p:sldId id="335" r:id="rId6"/>
    <p:sldId id="336" r:id="rId7"/>
    <p:sldId id="319" r:id="rId8"/>
    <p:sldId id="320" r:id="rId9"/>
    <p:sldId id="321" r:id="rId10"/>
    <p:sldId id="326" r:id="rId11"/>
    <p:sldId id="328" r:id="rId12"/>
    <p:sldId id="331" r:id="rId13"/>
    <p:sldId id="332" r:id="rId14"/>
    <p:sldId id="333" r:id="rId15"/>
    <p:sldId id="337" r:id="rId16"/>
    <p:sldId id="33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웹프로그래밍 기초</a:t>
            </a:r>
            <a:r>
              <a:rPr lang="en-US" altLang="ko-KR" sz="3200" b="1" dirty="0" smtClean="0"/>
              <a:t>(5</a:t>
            </a:r>
            <a:r>
              <a:rPr lang="ko-KR" altLang="en-US" sz="3200" b="1" dirty="0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3620" y="460846"/>
            <a:ext cx="578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오전 실습하기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- 1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20" y="295564"/>
            <a:ext cx="3058273" cy="6306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87" y="2778220"/>
            <a:ext cx="6251431" cy="15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오전 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5" y="646546"/>
            <a:ext cx="4341668" cy="6054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71" y="1859251"/>
            <a:ext cx="4552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060" y="195811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오전 </a:t>
            </a:r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04" y="2604655"/>
            <a:ext cx="6304713" cy="1462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1108362"/>
            <a:ext cx="4796213" cy="53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187" y="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오후 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–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5" y="684444"/>
            <a:ext cx="4688056" cy="5858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956" y="1980070"/>
            <a:ext cx="4505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" y="304799"/>
            <a:ext cx="3526113" cy="5346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31" y="304799"/>
            <a:ext cx="3341774" cy="53464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218" y="2263595"/>
            <a:ext cx="4505036" cy="1810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187" y="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오후 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– 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6914" y="254206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오후 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– 3 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뿌까</a:t>
            </a:r>
            <a:r>
              <a:rPr lang="ko-KR" altLang="en-US" b="1" dirty="0" smtClean="0">
                <a:solidFill>
                  <a:srgbClr val="FF0000"/>
                </a:solidFill>
              </a:rPr>
              <a:t> 움직이기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0" y="951344"/>
            <a:ext cx="5498177" cy="4916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87" y="1523999"/>
            <a:ext cx="4623807" cy="31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6913" y="326593"/>
            <a:ext cx="652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오후 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– 4 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슈퍼마리오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키보드 눌러도 안 올라가네요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93" y="1237672"/>
            <a:ext cx="3255425" cy="42660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07" y="1597891"/>
            <a:ext cx="6088019" cy="37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711" y="340773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용어 정리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8115" y="1313996"/>
            <a:ext cx="99730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jquery</a:t>
            </a:r>
            <a:r>
              <a:rPr lang="en-US" altLang="ko-KR" b="1" dirty="0" smtClean="0"/>
              <a:t> : </a:t>
            </a:r>
            <a:r>
              <a:rPr lang="ko-KR" altLang="en-US" b="1" dirty="0"/>
              <a:t>자바스크립트 </a:t>
            </a:r>
            <a:r>
              <a:rPr lang="ko-KR" altLang="en-US" b="1" dirty="0" smtClean="0"/>
              <a:t>라이브러리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자유소프트웨어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폭넓은 </a:t>
            </a:r>
            <a:r>
              <a:rPr lang="ko-KR" altLang="en-US" b="1" dirty="0"/>
              <a:t>브라우저 </a:t>
            </a:r>
            <a:r>
              <a:rPr lang="ko-KR" altLang="en-US" b="1" dirty="0" smtClean="0"/>
              <a:t>지원</a:t>
            </a:r>
            <a:endParaRPr lang="en-US" altLang="ko-KR" b="1" dirty="0" smtClean="0"/>
          </a:p>
          <a:p>
            <a:endParaRPr lang="en-US" altLang="ko-KR" sz="2000" b="1" dirty="0"/>
          </a:p>
          <a:p>
            <a:r>
              <a:rPr lang="en-US" altLang="ko-KR" b="1" dirty="0" smtClean="0"/>
              <a:t>ajax </a:t>
            </a:r>
            <a:r>
              <a:rPr lang="ko-KR" altLang="en-US" b="1" dirty="0" err="1"/>
              <a:t>비동기적인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웹페이지</a:t>
            </a:r>
            <a:r>
              <a:rPr lang="ko-KR" altLang="en-US" b="1" dirty="0" smtClean="0"/>
              <a:t> </a:t>
            </a:r>
            <a:r>
              <a:rPr lang="ko-KR" altLang="en-US" b="1" dirty="0"/>
              <a:t>제작을 위한 </a:t>
            </a:r>
            <a:r>
              <a:rPr lang="ko-KR" altLang="en-US" b="1" dirty="0" smtClean="0"/>
              <a:t>기법</a:t>
            </a:r>
            <a:endParaRPr lang="en-US" altLang="ko-KR" b="1" dirty="0" smtClean="0"/>
          </a:p>
          <a:p>
            <a:endParaRPr lang="en-US" altLang="ko-KR" sz="2000" b="1" dirty="0"/>
          </a:p>
          <a:p>
            <a:r>
              <a:rPr lang="en-US" altLang="ko-KR" b="1" dirty="0" err="1" smtClean="0"/>
              <a:t>json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Object </a:t>
            </a:r>
            <a:r>
              <a:rPr lang="en-US" altLang="ko-KR" b="1" dirty="0" smtClean="0"/>
              <a:t>Nation / </a:t>
            </a:r>
            <a:r>
              <a:rPr lang="ko-KR" altLang="en-US" b="1" dirty="0" smtClean="0"/>
              <a:t>키</a:t>
            </a:r>
            <a:r>
              <a:rPr lang="en-US" altLang="ko-KR" b="1" dirty="0"/>
              <a:t>-</a:t>
            </a:r>
            <a:r>
              <a:rPr lang="ko-KR" altLang="en-US" b="1" dirty="0"/>
              <a:t>값 쌍으로 이루어진 데이터 </a:t>
            </a:r>
            <a:r>
              <a:rPr lang="ko-KR" altLang="en-US" b="1" dirty="0" err="1" smtClean="0"/>
              <a:t>오프젝트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CDN : </a:t>
            </a:r>
            <a:r>
              <a:rPr lang="en-US" altLang="ko-KR" b="1" dirty="0"/>
              <a:t>Contents Delivery </a:t>
            </a:r>
            <a:r>
              <a:rPr lang="en-US" altLang="ko-KR" b="1" dirty="0" smtClean="0"/>
              <a:t>Network / </a:t>
            </a:r>
            <a:r>
              <a:rPr lang="ko-KR" altLang="en-US" b="1" dirty="0" smtClean="0"/>
              <a:t>자료를 효율적으로 전달하기 위해 여러 노드를 가진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</a:t>
            </a:r>
            <a:r>
              <a:rPr lang="ko-KR" altLang="en-US" b="1" dirty="0" smtClean="0"/>
              <a:t>네트워크에 데이터를 저장하여 </a:t>
            </a:r>
            <a:r>
              <a:rPr lang="ko-KR" altLang="en-US" b="1" dirty="0"/>
              <a:t>제공하는 시스템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85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제이쿼리식</a:t>
            </a:r>
            <a:r>
              <a:rPr lang="ko-KR" altLang="en-US" b="1" dirty="0"/>
              <a:t> </a:t>
            </a:r>
            <a:r>
              <a:rPr lang="ko-KR" altLang="en-US" b="1" dirty="0" err="1"/>
              <a:t>셀렉터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55496" y="1452541"/>
            <a:ext cx="3886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id</a:t>
            </a:r>
          </a:p>
          <a:p>
            <a:r>
              <a:rPr lang="en-US" altLang="ko-KR" b="1" dirty="0"/>
              <a:t>$(“#</a:t>
            </a:r>
            <a:r>
              <a:rPr lang="en-US" altLang="ko-KR" b="1" dirty="0" err="1"/>
              <a:t>id_name</a:t>
            </a:r>
            <a:r>
              <a:rPr lang="en-US" altLang="ko-KR" b="1" dirty="0" smtClean="0"/>
              <a:t>”)</a:t>
            </a:r>
          </a:p>
          <a:p>
            <a:endParaRPr lang="en-US" altLang="ko-KR" b="1" dirty="0"/>
          </a:p>
          <a:p>
            <a:r>
              <a:rPr lang="en-US" altLang="ko-KR" b="1" dirty="0"/>
              <a:t>class</a:t>
            </a:r>
          </a:p>
          <a:p>
            <a:r>
              <a:rPr lang="en-US" altLang="ko-KR" b="1" dirty="0"/>
              <a:t>$(“.</a:t>
            </a:r>
            <a:r>
              <a:rPr lang="en-US" altLang="ko-KR" b="1" dirty="0" err="1"/>
              <a:t>class_name</a:t>
            </a:r>
            <a:r>
              <a:rPr lang="en-US" altLang="ko-KR" b="1" dirty="0" smtClean="0"/>
              <a:t>”)</a:t>
            </a:r>
          </a:p>
          <a:p>
            <a:endParaRPr lang="en-US" altLang="ko-KR" b="1" dirty="0"/>
          </a:p>
          <a:p>
            <a:r>
              <a:rPr lang="en-US" altLang="ko-KR" b="1" dirty="0"/>
              <a:t>element</a:t>
            </a:r>
          </a:p>
          <a:p>
            <a:r>
              <a:rPr lang="en-US" altLang="ko-KR" b="1" dirty="0"/>
              <a:t>$(“</a:t>
            </a:r>
            <a:r>
              <a:rPr lang="en-US" altLang="ko-KR" b="1" dirty="0" err="1"/>
              <a:t>element_name</a:t>
            </a:r>
            <a:r>
              <a:rPr lang="en-US" altLang="ko-KR" b="1" dirty="0" smtClean="0"/>
              <a:t>”)</a:t>
            </a:r>
          </a:p>
          <a:p>
            <a:endParaRPr lang="en-US" altLang="ko-KR" b="1" dirty="0"/>
          </a:p>
          <a:p>
            <a:r>
              <a:rPr lang="ko-KR" altLang="en-US" b="1" dirty="0"/>
              <a:t>현재 객체</a:t>
            </a:r>
          </a:p>
          <a:p>
            <a:r>
              <a:rPr lang="en-US" altLang="ko-KR" b="1" dirty="0"/>
              <a:t>$(this)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30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제이쿼리식</a:t>
            </a:r>
            <a:r>
              <a:rPr lang="ko-KR" altLang="en-US" b="1" dirty="0"/>
              <a:t> </a:t>
            </a:r>
            <a:r>
              <a:rPr lang="ko-KR" altLang="en-US" b="1" dirty="0" err="1"/>
              <a:t>셀렉터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6587" y="1360177"/>
            <a:ext cx="10435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$(“#</a:t>
            </a:r>
            <a:r>
              <a:rPr lang="en-US" altLang="ko-KR" sz="2400" b="1" dirty="0" err="1"/>
              <a:t>id_name</a:t>
            </a:r>
            <a:r>
              <a:rPr lang="en-US" altLang="ko-KR" sz="2400" b="1" dirty="0"/>
              <a:t>”).on(</a:t>
            </a:r>
          </a:p>
          <a:p>
            <a:r>
              <a:rPr lang="en-US" altLang="ko-KR" sz="2400" b="1" dirty="0"/>
              <a:t>“</a:t>
            </a:r>
            <a:r>
              <a:rPr lang="en-US" altLang="ko-KR" sz="2400" b="1" dirty="0" err="1"/>
              <a:t>click”,function</a:t>
            </a:r>
            <a:r>
              <a:rPr lang="en-US" altLang="ko-KR" sz="2400" b="1" dirty="0"/>
              <a:t>(){</a:t>
            </a:r>
          </a:p>
          <a:p>
            <a:r>
              <a:rPr lang="en-US" altLang="ko-KR" sz="2400" b="1" dirty="0"/>
              <a:t>console.log(‘click!’);</a:t>
            </a:r>
          </a:p>
          <a:p>
            <a:r>
              <a:rPr lang="en-US" altLang="ko-KR" sz="2400" b="1" dirty="0"/>
              <a:t>}).on(“</a:t>
            </a:r>
            <a:r>
              <a:rPr lang="en-US" altLang="ko-KR" sz="2400" b="1" dirty="0" err="1"/>
              <a:t>mouseover</a:t>
            </a:r>
            <a:r>
              <a:rPr lang="en-US" altLang="ko-KR" sz="2400" b="1" dirty="0"/>
              <a:t>”,function(){</a:t>
            </a:r>
          </a:p>
          <a:p>
            <a:r>
              <a:rPr lang="en-US" altLang="ko-KR" sz="2400" b="1" dirty="0"/>
              <a:t>console.log(‘enter!’);</a:t>
            </a:r>
          </a:p>
          <a:p>
            <a:r>
              <a:rPr lang="en-US" altLang="ko-KR" sz="2400" b="1" smtClean="0"/>
              <a:t>});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17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끼워넣기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6587" y="1360177"/>
            <a:ext cx="10435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$(target).append(source) //</a:t>
            </a:r>
            <a:r>
              <a:rPr lang="ko-KR" altLang="en-US" sz="2400" b="1" dirty="0" err="1"/>
              <a:t>셀렉터의</a:t>
            </a:r>
            <a:r>
              <a:rPr lang="ko-KR" altLang="en-US" sz="2400" b="1" dirty="0"/>
              <a:t> 뒤에</a:t>
            </a:r>
          </a:p>
          <a:p>
            <a:r>
              <a:rPr lang="en-US" altLang="ko-KR" sz="2400" b="1" dirty="0"/>
              <a:t>$(target).prepend(source) //</a:t>
            </a:r>
            <a:r>
              <a:rPr lang="ko-KR" altLang="en-US" sz="2400" b="1" dirty="0" err="1"/>
              <a:t>셀렉터의</a:t>
            </a:r>
            <a:r>
              <a:rPr lang="ko-KR" altLang="en-US" sz="2400" b="1" dirty="0"/>
              <a:t> 앞에</a:t>
            </a:r>
          </a:p>
          <a:p>
            <a:r>
              <a:rPr lang="en-US" altLang="ko-KR" sz="2400" b="1" dirty="0"/>
              <a:t>$(source).</a:t>
            </a:r>
            <a:r>
              <a:rPr lang="en-US" altLang="ko-KR" sz="2400" b="1" dirty="0" err="1"/>
              <a:t>appendTo</a:t>
            </a:r>
            <a:r>
              <a:rPr lang="en-US" altLang="ko-KR" sz="2400" b="1" dirty="0"/>
              <a:t>(target) //</a:t>
            </a:r>
            <a:r>
              <a:rPr lang="ko-KR" altLang="en-US" sz="2400" b="1" dirty="0" err="1"/>
              <a:t>셀렉터의</a:t>
            </a:r>
            <a:r>
              <a:rPr lang="ko-KR" altLang="en-US" sz="2400" b="1" dirty="0"/>
              <a:t> 뒤에</a:t>
            </a:r>
          </a:p>
          <a:p>
            <a:r>
              <a:rPr lang="en-US" altLang="ko-KR" sz="2400" b="1" dirty="0"/>
              <a:t>$(source).</a:t>
            </a:r>
            <a:r>
              <a:rPr lang="en-US" altLang="ko-KR" sz="2400" b="1" dirty="0" err="1"/>
              <a:t>prependTo</a:t>
            </a:r>
            <a:r>
              <a:rPr lang="en-US" altLang="ko-KR" sz="2400" b="1" dirty="0"/>
              <a:t>(target) //</a:t>
            </a:r>
            <a:r>
              <a:rPr lang="ko-KR" altLang="en-US" sz="2400" b="1" dirty="0" err="1"/>
              <a:t>셀렉터의</a:t>
            </a:r>
            <a:r>
              <a:rPr lang="ko-KR" altLang="en-US" sz="2400" b="1" dirty="0"/>
              <a:t> 앞에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5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엘리먼트</a:t>
            </a:r>
            <a:r>
              <a:rPr lang="ko-KR" altLang="en-US" sz="2400" b="1" dirty="0"/>
              <a:t> 옵션 변경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6587" y="1360177"/>
            <a:ext cx="10435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$(target).</a:t>
            </a:r>
            <a:r>
              <a:rPr lang="en-US" altLang="ko-KR" sz="2400" b="1" dirty="0" err="1"/>
              <a:t>attr</a:t>
            </a:r>
            <a:r>
              <a:rPr lang="en-US" altLang="ko-KR" sz="2400" b="1" dirty="0"/>
              <a:t>(“</a:t>
            </a:r>
            <a:r>
              <a:rPr lang="ko-KR" altLang="en-US" sz="2400" b="1" dirty="0"/>
              <a:t>바꿀 옵션”</a:t>
            </a:r>
            <a:r>
              <a:rPr lang="en-US" altLang="ko-KR" sz="2400" b="1" dirty="0"/>
              <a:t>,”</a:t>
            </a:r>
            <a:r>
              <a:rPr lang="ko-KR" altLang="en-US" sz="2400" b="1" dirty="0"/>
              <a:t>값”</a:t>
            </a:r>
            <a:r>
              <a:rPr lang="en-US" altLang="ko-KR" sz="2400" b="1" dirty="0"/>
              <a:t>) //</a:t>
            </a:r>
            <a:r>
              <a:rPr lang="ko-KR" altLang="en-US" sz="2400" b="1" dirty="0"/>
              <a:t>값 변경</a:t>
            </a:r>
          </a:p>
          <a:p>
            <a:r>
              <a:rPr lang="en-US" altLang="ko-KR" sz="2400" b="1" dirty="0"/>
              <a:t>$(target).</a:t>
            </a:r>
            <a:r>
              <a:rPr lang="en-US" altLang="ko-KR" sz="2400" b="1" dirty="0" err="1"/>
              <a:t>attr</a:t>
            </a:r>
            <a:r>
              <a:rPr lang="en-US" altLang="ko-KR" sz="2400" b="1" dirty="0"/>
              <a:t>(“</a:t>
            </a:r>
            <a:r>
              <a:rPr lang="ko-KR" altLang="en-US" sz="2400" b="1" dirty="0"/>
              <a:t>값 확인할 옵션”</a:t>
            </a:r>
            <a:r>
              <a:rPr lang="en-US" altLang="ko-KR" sz="2400" b="1" dirty="0"/>
              <a:t>) //</a:t>
            </a:r>
            <a:r>
              <a:rPr lang="ko-KR" altLang="en-US" sz="2400" b="1" dirty="0"/>
              <a:t>값 확인</a:t>
            </a:r>
          </a:p>
          <a:p>
            <a:r>
              <a:rPr lang="en-US" altLang="ko-KR" sz="2400" b="1" dirty="0"/>
              <a:t>$(“a”).</a:t>
            </a:r>
            <a:r>
              <a:rPr lang="en-US" altLang="ko-KR" sz="2400" b="1" dirty="0" err="1"/>
              <a:t>attr</a:t>
            </a:r>
            <a:r>
              <a:rPr lang="en-US" altLang="ko-KR" sz="2400" b="1" dirty="0"/>
              <a:t>(“</a:t>
            </a:r>
            <a:r>
              <a:rPr lang="en-US" altLang="ko-KR" sz="2400" b="1" dirty="0" err="1"/>
              <a:t>src</a:t>
            </a:r>
            <a:r>
              <a:rPr lang="en-US" altLang="ko-KR" sz="2400" b="1" dirty="0"/>
              <a:t>”,”http://naver.com”)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48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오전수업</a:t>
            </a:r>
            <a:r>
              <a:rPr lang="ko-KR" altLang="en-US" b="1" dirty="0" smtClean="0"/>
              <a:t> 연습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44" y="868218"/>
            <a:ext cx="4237770" cy="56956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53" y="2378564"/>
            <a:ext cx="6294474" cy="20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4" y="895927"/>
            <a:ext cx="4425878" cy="5825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오후수업</a:t>
            </a:r>
            <a:r>
              <a:rPr lang="ko-KR" altLang="en-US" b="1" dirty="0" smtClean="0"/>
              <a:t> 연습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84" y="895927"/>
            <a:ext cx="4096472" cy="58258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782" y="1702257"/>
            <a:ext cx="2629763" cy="30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smtClean="0"/>
              <a:t>jQuery </a:t>
            </a:r>
            <a:r>
              <a:rPr lang="ko-KR" altLang="en-US" b="1" dirty="0" smtClean="0"/>
              <a:t>연습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3" y="775855"/>
            <a:ext cx="3806131" cy="58735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50" y="1682742"/>
            <a:ext cx="6906924" cy="369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249</Words>
  <Application>Microsoft Office PowerPoint</Application>
  <PresentationFormat>와이드스크린</PresentationFormat>
  <Paragraphs>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Son Youngsik</cp:lastModifiedBy>
  <cp:revision>462</cp:revision>
  <dcterms:created xsi:type="dcterms:W3CDTF">2022-05-09T07:14:55Z</dcterms:created>
  <dcterms:modified xsi:type="dcterms:W3CDTF">2022-05-15T22:08:26Z</dcterms:modified>
</cp:coreProperties>
</file>