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5" r:id="rId4"/>
    <p:sldId id="306" r:id="rId5"/>
    <p:sldId id="307" r:id="rId6"/>
    <p:sldId id="308" r:id="rId7"/>
    <p:sldId id="265" r:id="rId8"/>
    <p:sldId id="268" r:id="rId9"/>
    <p:sldId id="269" r:id="rId10"/>
    <p:sldId id="309" r:id="rId11"/>
    <p:sldId id="310" r:id="rId12"/>
    <p:sldId id="311" r:id="rId13"/>
    <p:sldId id="312" r:id="rId14"/>
    <p:sldId id="301" r:id="rId15"/>
    <p:sldId id="302" r:id="rId16"/>
    <p:sldId id="303" r:id="rId17"/>
    <p:sldId id="313" r:id="rId18"/>
    <p:sldId id="314" r:id="rId19"/>
    <p:sldId id="315" r:id="rId20"/>
    <p:sldId id="316" r:id="rId21"/>
    <p:sldId id="31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0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9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2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4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3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8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5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8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7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1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9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0632" y="344905"/>
            <a:ext cx="11534274" cy="12031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 smtClean="0"/>
              <a:t>웹프로그래밍</a:t>
            </a:r>
            <a:r>
              <a:rPr lang="ko-KR" altLang="en-US" sz="3200" b="1" dirty="0" smtClean="0"/>
              <a:t> 기초</a:t>
            </a:r>
            <a:r>
              <a:rPr lang="en-US" altLang="ko-KR" sz="3200" b="1" dirty="0" smtClean="0"/>
              <a:t>(3</a:t>
            </a:r>
            <a:r>
              <a:rPr lang="ko-KR" altLang="en-US" sz="3200" b="1" dirty="0" smtClean="0"/>
              <a:t>강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05011" y="5855369"/>
            <a:ext cx="410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 smtClean="0"/>
              <a:t>                          kopo20</a:t>
            </a:r>
          </a:p>
          <a:p>
            <a:pPr algn="r"/>
            <a:r>
              <a:rPr lang="ko-KR" altLang="en-US" sz="2400" b="1" dirty="0" smtClean="0"/>
              <a:t>데이터융합</a:t>
            </a:r>
            <a:r>
              <a:rPr lang="en-US" altLang="ko-KR" sz="2400" b="1" dirty="0" smtClean="0"/>
              <a:t>SW</a:t>
            </a:r>
            <a:r>
              <a:rPr lang="ko-KR" altLang="en-US" sz="2400" b="1" dirty="0" smtClean="0"/>
              <a:t>과 손영식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23" y="2596809"/>
            <a:ext cx="4000250" cy="20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5641" y="589327"/>
            <a:ext cx="9360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float : left / right</a:t>
            </a:r>
          </a:p>
          <a:p>
            <a:r>
              <a:rPr lang="en-US" altLang="ko-KR" b="1" dirty="0"/>
              <a:t>clear: left / right / both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1474" y="128337"/>
            <a:ext cx="644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</a:t>
            </a:r>
            <a:r>
              <a:rPr lang="en-US" altLang="ko-KR" dirty="0" smtClean="0"/>
              <a:t>‘’</a:t>
            </a:r>
            <a:r>
              <a:rPr lang="ko-KR" altLang="en-US" dirty="0"/>
              <a:t> </a:t>
            </a:r>
            <a:r>
              <a:rPr lang="ko-KR" altLang="en-US" b="1" dirty="0"/>
              <a:t>좌우 </a:t>
            </a:r>
            <a:r>
              <a:rPr lang="ko-KR" altLang="en-US" b="1" dirty="0" err="1"/>
              <a:t>엘리먼트</a:t>
            </a:r>
            <a:r>
              <a:rPr lang="ko-KR" altLang="en-US" b="1" dirty="0"/>
              <a:t> 정렬</a:t>
            </a:r>
            <a:r>
              <a:rPr lang="en-US" altLang="ko-KR" dirty="0" smtClean="0"/>
              <a:t>’’ </a:t>
            </a:r>
            <a:r>
              <a:rPr lang="ko-KR" altLang="en-US" dirty="0" smtClean="0"/>
              <a:t>표시할 때 써먹는 녀석들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1" y="1857024"/>
            <a:ext cx="10772274" cy="39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6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5641" y="589327"/>
            <a:ext cx="936056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사용법</a:t>
            </a:r>
          </a:p>
          <a:p>
            <a:r>
              <a:rPr lang="en-US" altLang="ko-KR" b="1" dirty="0"/>
              <a:t>.blur {-</a:t>
            </a:r>
            <a:r>
              <a:rPr lang="en-US" altLang="ko-KR" b="1" dirty="0" err="1"/>
              <a:t>webkit</a:t>
            </a:r>
            <a:r>
              <a:rPr lang="en-US" altLang="ko-KR" b="1" dirty="0"/>
              <a:t>-filter: blur(4px);filter: blur(4px);}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filter</a:t>
            </a:r>
            <a:endParaRPr lang="en-US" altLang="ko-KR" b="1" dirty="0"/>
          </a:p>
          <a:p>
            <a:r>
              <a:rPr lang="en-US" altLang="ko-KR" b="1" dirty="0"/>
              <a:t>- blur(</a:t>
            </a:r>
            <a:r>
              <a:rPr lang="en-US" altLang="ko-KR" b="1" dirty="0" err="1"/>
              <a:t>px</a:t>
            </a:r>
            <a:r>
              <a:rPr lang="en-US" altLang="ko-KR" b="1" dirty="0"/>
              <a:t>) </a:t>
            </a:r>
            <a:r>
              <a:rPr lang="ko-KR" altLang="en-US" b="1" dirty="0"/>
              <a:t>흐림 효과</a:t>
            </a:r>
          </a:p>
          <a:p>
            <a:r>
              <a:rPr lang="en-US" altLang="ko-KR" b="1" dirty="0"/>
              <a:t>- brightness(%) </a:t>
            </a:r>
            <a:r>
              <a:rPr lang="ko-KR" altLang="en-US" b="1" dirty="0"/>
              <a:t>밝기 조정</a:t>
            </a:r>
          </a:p>
          <a:p>
            <a:r>
              <a:rPr lang="en-US" altLang="ko-KR" b="1" dirty="0"/>
              <a:t>- contrast(%) </a:t>
            </a:r>
            <a:r>
              <a:rPr lang="ko-KR" altLang="en-US" b="1" dirty="0" err="1"/>
              <a:t>고대비</a:t>
            </a:r>
            <a:endParaRPr lang="ko-KR" altLang="en-US" b="1" dirty="0"/>
          </a:p>
          <a:p>
            <a:r>
              <a:rPr lang="en-US" altLang="ko-KR" b="1" dirty="0"/>
              <a:t>- drop-shadow(</a:t>
            </a:r>
            <a:r>
              <a:rPr lang="ko-KR" altLang="en-US" b="1" dirty="0"/>
              <a:t>가로그림자</a:t>
            </a:r>
            <a:r>
              <a:rPr lang="en-US" altLang="ko-KR" b="1" dirty="0" err="1"/>
              <a:t>px</a:t>
            </a:r>
            <a:r>
              <a:rPr lang="en-US" altLang="ko-KR" b="1" dirty="0"/>
              <a:t> </a:t>
            </a:r>
            <a:r>
              <a:rPr lang="ko-KR" altLang="en-US" b="1" dirty="0"/>
              <a:t>세로그림자</a:t>
            </a:r>
            <a:r>
              <a:rPr lang="en-US" altLang="ko-KR" b="1" dirty="0" err="1"/>
              <a:t>px</a:t>
            </a:r>
            <a:r>
              <a:rPr lang="en-US" altLang="ko-KR" b="1" dirty="0"/>
              <a:t> </a:t>
            </a:r>
            <a:r>
              <a:rPr lang="ko-KR" altLang="en-US" b="1" dirty="0"/>
              <a:t>흐림</a:t>
            </a:r>
            <a:r>
              <a:rPr lang="en-US" altLang="ko-KR" b="1" dirty="0" err="1"/>
              <a:t>px</a:t>
            </a:r>
            <a:r>
              <a:rPr lang="en-US" altLang="ko-KR" b="1" dirty="0"/>
              <a:t> </a:t>
            </a:r>
            <a:r>
              <a:rPr lang="ko-KR" altLang="en-US" b="1" dirty="0"/>
              <a:t>색깔 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- grayscale(%) </a:t>
            </a:r>
            <a:r>
              <a:rPr lang="ko-KR" altLang="en-US" b="1" dirty="0" err="1"/>
              <a:t>회색조</a:t>
            </a:r>
            <a:endParaRPr lang="ko-KR" altLang="en-US" b="1" dirty="0"/>
          </a:p>
          <a:p>
            <a:r>
              <a:rPr lang="en-US" altLang="ko-KR" b="1" dirty="0"/>
              <a:t>- invert(%) </a:t>
            </a:r>
            <a:r>
              <a:rPr lang="ko-KR" altLang="en-US" b="1" dirty="0" err="1"/>
              <a:t>색반전</a:t>
            </a:r>
            <a:endParaRPr lang="ko-KR" altLang="en-US" b="1" dirty="0"/>
          </a:p>
          <a:p>
            <a:r>
              <a:rPr lang="en-US" altLang="ko-KR" b="1" dirty="0"/>
              <a:t>- opacity(%) </a:t>
            </a:r>
            <a:r>
              <a:rPr lang="ko-KR" altLang="en-US" b="1" dirty="0"/>
              <a:t>투명도</a:t>
            </a:r>
          </a:p>
          <a:p>
            <a:r>
              <a:rPr lang="en-US" altLang="ko-KR" b="1" dirty="0"/>
              <a:t>- saturate(%) </a:t>
            </a:r>
            <a:r>
              <a:rPr lang="ko-KR" altLang="en-US" b="1" dirty="0" err="1"/>
              <a:t>색포화도</a:t>
            </a:r>
            <a:endParaRPr lang="ko-KR" altLang="en-US" b="1" dirty="0"/>
          </a:p>
          <a:p>
            <a:r>
              <a:rPr lang="en-US" altLang="ko-KR" b="1" dirty="0"/>
              <a:t>- sepia(%) </a:t>
            </a:r>
            <a:r>
              <a:rPr lang="ko-KR" altLang="en-US" b="1" dirty="0"/>
              <a:t>세피아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1474" y="128337"/>
            <a:ext cx="644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</a:t>
            </a:r>
            <a:r>
              <a:rPr lang="en-US" altLang="ko-KR" dirty="0" smtClean="0"/>
              <a:t>‘’</a:t>
            </a:r>
            <a:r>
              <a:rPr lang="ko-KR" altLang="en-US" dirty="0"/>
              <a:t> </a:t>
            </a:r>
            <a:r>
              <a:rPr lang="ko-KR" altLang="en-US" b="1" dirty="0" smtClean="0"/>
              <a:t>이미지 조작</a:t>
            </a:r>
            <a:r>
              <a:rPr lang="en-US" altLang="ko-KR" dirty="0" smtClean="0"/>
              <a:t>’’ </a:t>
            </a:r>
            <a:r>
              <a:rPr lang="ko-KR" altLang="en-US" dirty="0" smtClean="0"/>
              <a:t>표시할 때 써먹는 녀석들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621" y="497669"/>
            <a:ext cx="4724400" cy="5838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839" y="3570518"/>
            <a:ext cx="4059655" cy="2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2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5641" y="589327"/>
            <a:ext cx="936056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사용법</a:t>
            </a:r>
          </a:p>
          <a:p>
            <a:r>
              <a:rPr lang="en-US" altLang="ko-KR" b="1" dirty="0"/>
              <a:t>.blur {-</a:t>
            </a:r>
            <a:r>
              <a:rPr lang="en-US" altLang="ko-KR" b="1" dirty="0" err="1"/>
              <a:t>webkit</a:t>
            </a:r>
            <a:r>
              <a:rPr lang="en-US" altLang="ko-KR" b="1" dirty="0"/>
              <a:t>-filter: blur(4px);filter: blur(4px);}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filter</a:t>
            </a:r>
            <a:endParaRPr lang="en-US" altLang="ko-KR" b="1" dirty="0"/>
          </a:p>
          <a:p>
            <a:r>
              <a:rPr lang="en-US" altLang="ko-KR" b="1" dirty="0"/>
              <a:t>- blur(</a:t>
            </a:r>
            <a:r>
              <a:rPr lang="en-US" altLang="ko-KR" b="1" dirty="0" err="1"/>
              <a:t>px</a:t>
            </a:r>
            <a:r>
              <a:rPr lang="en-US" altLang="ko-KR" b="1" dirty="0"/>
              <a:t>) </a:t>
            </a:r>
            <a:r>
              <a:rPr lang="ko-KR" altLang="en-US" b="1" dirty="0"/>
              <a:t>흐림 효과</a:t>
            </a:r>
          </a:p>
          <a:p>
            <a:r>
              <a:rPr lang="en-US" altLang="ko-KR" b="1" dirty="0"/>
              <a:t>- brightness(%) </a:t>
            </a:r>
            <a:r>
              <a:rPr lang="ko-KR" altLang="en-US" b="1" dirty="0"/>
              <a:t>밝기 조정</a:t>
            </a:r>
          </a:p>
          <a:p>
            <a:r>
              <a:rPr lang="en-US" altLang="ko-KR" b="1" dirty="0"/>
              <a:t>- contrast(%) </a:t>
            </a:r>
            <a:r>
              <a:rPr lang="ko-KR" altLang="en-US" b="1" dirty="0" err="1"/>
              <a:t>고대비</a:t>
            </a:r>
            <a:endParaRPr lang="ko-KR" altLang="en-US" b="1" dirty="0"/>
          </a:p>
          <a:p>
            <a:r>
              <a:rPr lang="en-US" altLang="ko-KR" b="1" dirty="0"/>
              <a:t>- drop-shadow(</a:t>
            </a:r>
            <a:r>
              <a:rPr lang="ko-KR" altLang="en-US" b="1" dirty="0"/>
              <a:t>가로그림자</a:t>
            </a:r>
            <a:r>
              <a:rPr lang="en-US" altLang="ko-KR" b="1" dirty="0" err="1"/>
              <a:t>px</a:t>
            </a:r>
            <a:r>
              <a:rPr lang="en-US" altLang="ko-KR" b="1" dirty="0"/>
              <a:t> </a:t>
            </a:r>
            <a:r>
              <a:rPr lang="ko-KR" altLang="en-US" b="1" dirty="0"/>
              <a:t>세로그림자</a:t>
            </a:r>
            <a:r>
              <a:rPr lang="en-US" altLang="ko-KR" b="1" dirty="0" err="1"/>
              <a:t>px</a:t>
            </a:r>
            <a:r>
              <a:rPr lang="en-US" altLang="ko-KR" b="1" dirty="0"/>
              <a:t> </a:t>
            </a:r>
            <a:r>
              <a:rPr lang="ko-KR" altLang="en-US" b="1" dirty="0"/>
              <a:t>흐림</a:t>
            </a:r>
            <a:r>
              <a:rPr lang="en-US" altLang="ko-KR" b="1" dirty="0" err="1"/>
              <a:t>px</a:t>
            </a:r>
            <a:r>
              <a:rPr lang="en-US" altLang="ko-KR" b="1" dirty="0"/>
              <a:t> </a:t>
            </a:r>
            <a:r>
              <a:rPr lang="ko-KR" altLang="en-US" b="1" dirty="0"/>
              <a:t>색깔 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- grayscale(%) </a:t>
            </a:r>
            <a:r>
              <a:rPr lang="ko-KR" altLang="en-US" b="1" dirty="0" err="1"/>
              <a:t>회색조</a:t>
            </a:r>
            <a:endParaRPr lang="ko-KR" altLang="en-US" b="1" dirty="0"/>
          </a:p>
          <a:p>
            <a:r>
              <a:rPr lang="en-US" altLang="ko-KR" b="1" dirty="0"/>
              <a:t>- invert(%) </a:t>
            </a:r>
            <a:r>
              <a:rPr lang="ko-KR" altLang="en-US" b="1" dirty="0" err="1"/>
              <a:t>색반전</a:t>
            </a:r>
            <a:endParaRPr lang="ko-KR" altLang="en-US" b="1" dirty="0"/>
          </a:p>
          <a:p>
            <a:r>
              <a:rPr lang="en-US" altLang="ko-KR" b="1" dirty="0"/>
              <a:t>- opacity(%) </a:t>
            </a:r>
            <a:r>
              <a:rPr lang="ko-KR" altLang="en-US" b="1" dirty="0"/>
              <a:t>투명도</a:t>
            </a:r>
          </a:p>
          <a:p>
            <a:r>
              <a:rPr lang="en-US" altLang="ko-KR" b="1" dirty="0"/>
              <a:t>- saturate(%) </a:t>
            </a:r>
            <a:r>
              <a:rPr lang="ko-KR" altLang="en-US" b="1" dirty="0" err="1"/>
              <a:t>색포화도</a:t>
            </a:r>
            <a:endParaRPr lang="ko-KR" altLang="en-US" b="1" dirty="0"/>
          </a:p>
          <a:p>
            <a:r>
              <a:rPr lang="en-US" altLang="ko-KR" b="1" dirty="0"/>
              <a:t>- sepia(%) </a:t>
            </a:r>
            <a:r>
              <a:rPr lang="ko-KR" altLang="en-US" b="1" dirty="0"/>
              <a:t>세피아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1473" y="128337"/>
            <a:ext cx="82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</a:t>
            </a:r>
            <a:r>
              <a:rPr lang="en-US" altLang="ko-KR" dirty="0" smtClean="0"/>
              <a:t>‘’</a:t>
            </a:r>
            <a:r>
              <a:rPr lang="ko-KR" altLang="en-US" dirty="0"/>
              <a:t> </a:t>
            </a:r>
            <a:r>
              <a:rPr lang="ko-KR" altLang="en-US" b="1" dirty="0" err="1"/>
              <a:t>반응형</a:t>
            </a:r>
            <a:r>
              <a:rPr lang="ko-KR" altLang="en-US" b="1" dirty="0"/>
              <a:t> 웹 페이지 만들기</a:t>
            </a:r>
            <a:r>
              <a:rPr lang="en-US" altLang="ko-KR" dirty="0" smtClean="0"/>
              <a:t>’’ </a:t>
            </a:r>
            <a:r>
              <a:rPr lang="ko-KR" altLang="en-US" dirty="0" smtClean="0"/>
              <a:t>표시할 때 써먹는 녀석들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23" y="2067928"/>
            <a:ext cx="41433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5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74" y="1717758"/>
            <a:ext cx="5311190" cy="2638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996" y="1622508"/>
            <a:ext cx="46672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43526" y="6063916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41285" y="6063915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4379" y="112295"/>
            <a:ext cx="239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- 3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28" y="974308"/>
            <a:ext cx="4059899" cy="43997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62" y="2665671"/>
            <a:ext cx="6047875" cy="10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3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14841" y="615214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41285" y="6063915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4379" y="112295"/>
            <a:ext cx="239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- 4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40" y="112295"/>
            <a:ext cx="3503506" cy="58874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87" y="2650013"/>
            <a:ext cx="6667262" cy="14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18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3442" y="6120427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41285" y="6063915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4379" y="112295"/>
            <a:ext cx="239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- 5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177" y="296961"/>
            <a:ext cx="4195049" cy="5638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149"/>
          <a:stretch/>
        </p:blipFill>
        <p:spPr>
          <a:xfrm>
            <a:off x="7595937" y="1987648"/>
            <a:ext cx="2488523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7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13" y="240630"/>
            <a:ext cx="6496616" cy="56789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35116" y="6104021"/>
            <a:ext cx="3320716" cy="56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손영식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139" y="144379"/>
            <a:ext cx="223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실습하기 </a:t>
            </a:r>
            <a:r>
              <a:rPr lang="en-US" altLang="ko-KR" dirty="0" smtClean="0"/>
              <a:t>- </a:t>
            </a:r>
            <a:r>
              <a:rPr lang="ko-KR" altLang="en-US" b="1" dirty="0" err="1" smtClean="0"/>
              <a:t>첫화면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50053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886" y="834187"/>
            <a:ext cx="1947282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67" y="834187"/>
            <a:ext cx="2219977" cy="48206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715" y="834187"/>
            <a:ext cx="2335082" cy="482065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422358" y="5991726"/>
            <a:ext cx="3320716" cy="56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css.css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87916" y="5991726"/>
            <a:ext cx="3320716" cy="56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scroll.css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671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62" y="381953"/>
            <a:ext cx="10446301" cy="62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0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5641" y="589327"/>
            <a:ext cx="936056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Roboto-Regular"/>
              </a:rPr>
              <a:t>display</a:t>
            </a:r>
          </a:p>
          <a:p>
            <a:r>
              <a:rPr lang="en-US" altLang="ko-KR" b="1" dirty="0">
                <a:latin typeface="Roboto-Regular"/>
              </a:rPr>
              <a:t>: none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보이지 않게</a:t>
            </a:r>
          </a:p>
          <a:p>
            <a:r>
              <a:rPr lang="en-US" altLang="ko-KR" b="1" dirty="0">
                <a:latin typeface="Roboto-Regular"/>
              </a:rPr>
              <a:t>: visibility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보이게 </a:t>
            </a:r>
            <a:r>
              <a:rPr lang="en-US" altLang="ko-KR" b="1" dirty="0">
                <a:latin typeface="Roboto-Regular"/>
                <a:ea typeface="굴림" panose="020B0600000101010101" pitchFamily="50" charset="-127"/>
              </a:rPr>
              <a:t>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생략해도 됨</a:t>
            </a:r>
            <a:r>
              <a:rPr lang="en-US" altLang="ko-KR" b="1" dirty="0">
                <a:latin typeface="Roboto-Regular"/>
                <a:ea typeface="굴림" panose="020B0600000101010101" pitchFamily="50" charset="-127"/>
              </a:rPr>
              <a:t>)</a:t>
            </a:r>
          </a:p>
          <a:p>
            <a:r>
              <a:rPr lang="en-US" altLang="ko-KR" b="1" dirty="0">
                <a:latin typeface="Roboto-Regular"/>
              </a:rPr>
              <a:t>: block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박스형태의 공간</a:t>
            </a:r>
          </a:p>
          <a:p>
            <a:r>
              <a:rPr lang="en-US" altLang="ko-KR" b="1" dirty="0">
                <a:latin typeface="Roboto-Regular"/>
              </a:rPr>
              <a:t>: inline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컨텐츠를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작성하는 공간</a:t>
            </a:r>
          </a:p>
          <a:p>
            <a:r>
              <a:rPr lang="en-US" altLang="ko-KR" b="1" dirty="0">
                <a:latin typeface="Roboto-Regular"/>
              </a:rPr>
              <a:t>: inline-block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박스형태의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컨텐츠를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작성하는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공간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Roboto-Regular"/>
              </a:rPr>
              <a:t>block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의 특징</a:t>
            </a:r>
          </a:p>
          <a:p>
            <a:r>
              <a:rPr lang="en-US" altLang="ko-KR" b="1" dirty="0">
                <a:latin typeface="Roboto-Regular"/>
              </a:rPr>
              <a:t>height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값을 지정할 수 있음</a:t>
            </a:r>
          </a:p>
          <a:p>
            <a:r>
              <a:rPr lang="en-US" altLang="ko-KR" b="1" dirty="0">
                <a:latin typeface="Roboto-Regular"/>
              </a:rPr>
              <a:t>margin / padding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지정할수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있음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Roboto-Regular"/>
              </a:rPr>
              <a:t>inline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의 특징</a:t>
            </a:r>
          </a:p>
          <a:p>
            <a:r>
              <a:rPr lang="en-US" altLang="ko-KR" b="1" dirty="0">
                <a:latin typeface="Roboto-Regular"/>
              </a:rPr>
              <a:t>width / height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값을 지정할 수 없음</a:t>
            </a:r>
          </a:p>
          <a:p>
            <a:r>
              <a:rPr lang="en-US" altLang="ko-KR" b="1" dirty="0">
                <a:latin typeface="Roboto-Regular"/>
              </a:rPr>
              <a:t>margin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은 위 아래 지정이 불가</a:t>
            </a:r>
          </a:p>
          <a:p>
            <a:r>
              <a:rPr lang="en-US" altLang="ko-KR" b="1" dirty="0">
                <a:latin typeface="Roboto-Regular"/>
              </a:rPr>
              <a:t>inline-block</a:t>
            </a:r>
          </a:p>
          <a:p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줄바꿈이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일어나지 않는다</a:t>
            </a: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크기가 조절은 되지만 지정하지 않으면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컨텐츠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만큼만 잡힌다</a:t>
            </a:r>
            <a:r>
              <a:rPr lang="en-US" altLang="ko-KR" b="1" dirty="0">
                <a:latin typeface="Roboto-Regular"/>
                <a:ea typeface="굴림" panose="020B0600000101010101" pitchFamily="50" charset="-127"/>
              </a:rPr>
              <a:t>.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표시할 때 써먹는 녀석들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5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30" y="486276"/>
            <a:ext cx="10193198" cy="58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02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92" y="422558"/>
            <a:ext cx="10334713" cy="609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9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5641" y="589327"/>
            <a:ext cx="93605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border : 1px #000000 solid;</a:t>
            </a:r>
          </a:p>
          <a:p>
            <a:r>
              <a:rPr lang="en-US" altLang="ko-KR" b="1" dirty="0"/>
              <a:t>border-style:</a:t>
            </a:r>
          </a:p>
          <a:p>
            <a:r>
              <a:rPr lang="en-US" altLang="ko-KR" b="1" dirty="0"/>
              <a:t>border-top-style :</a:t>
            </a:r>
          </a:p>
          <a:p>
            <a:r>
              <a:rPr lang="en-US" altLang="ko-KR" b="1" dirty="0"/>
              <a:t>border-right-style :</a:t>
            </a:r>
          </a:p>
          <a:p>
            <a:r>
              <a:rPr lang="en-US" altLang="ko-KR" b="1" dirty="0"/>
              <a:t>border-bottom-style :</a:t>
            </a:r>
          </a:p>
          <a:p>
            <a:r>
              <a:rPr lang="en-US" altLang="ko-KR" b="1" dirty="0"/>
              <a:t>border-left-style :</a:t>
            </a:r>
          </a:p>
          <a:p>
            <a:r>
              <a:rPr lang="en-US" altLang="ko-KR" b="1" dirty="0"/>
              <a:t>border-radius : 10px;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1474" y="128337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</a:t>
            </a:r>
            <a:r>
              <a:rPr lang="en-US" altLang="ko-KR" dirty="0" smtClean="0"/>
              <a:t>‘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외곽선</a:t>
            </a:r>
            <a:r>
              <a:rPr lang="en-US" altLang="ko-KR" b="1" dirty="0" smtClean="0"/>
              <a:t>’’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표시할 때 써먹는 녀석들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53" y="497669"/>
            <a:ext cx="13906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4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5641" y="589327"/>
            <a:ext cx="93605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margin</a:t>
            </a:r>
          </a:p>
          <a:p>
            <a:r>
              <a:rPr lang="en-US" altLang="ko-KR" b="1" dirty="0"/>
              <a:t>margin-top</a:t>
            </a:r>
          </a:p>
          <a:p>
            <a:r>
              <a:rPr lang="en-US" altLang="ko-KR" b="1" dirty="0"/>
              <a:t>margin-left</a:t>
            </a:r>
          </a:p>
          <a:p>
            <a:r>
              <a:rPr lang="en-US" altLang="ko-KR" b="1" dirty="0"/>
              <a:t>margin-right</a:t>
            </a:r>
          </a:p>
          <a:p>
            <a:r>
              <a:rPr lang="en-US" altLang="ko-KR" b="1" dirty="0"/>
              <a:t>margin-bottom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1474" y="128337"/>
            <a:ext cx="644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</a:t>
            </a:r>
            <a:r>
              <a:rPr lang="en-US" altLang="ko-KR" dirty="0" smtClean="0"/>
              <a:t>‘’</a:t>
            </a:r>
            <a:r>
              <a:rPr lang="ko-KR" altLang="en-US" b="1" dirty="0" smtClean="0"/>
              <a:t>여백</a:t>
            </a:r>
            <a:r>
              <a:rPr lang="en-US" altLang="ko-KR" dirty="0" smtClean="0"/>
              <a:t>’’ </a:t>
            </a:r>
            <a:r>
              <a:rPr lang="ko-KR" altLang="en-US" dirty="0" smtClean="0"/>
              <a:t>표시할 때 써먹는 녀석들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421" y="1055956"/>
            <a:ext cx="2727158" cy="220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6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5641" y="589327"/>
            <a:ext cx="93605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height</a:t>
            </a:r>
          </a:p>
          <a:p>
            <a:r>
              <a:rPr lang="en-US" altLang="ko-KR" b="1" dirty="0"/>
              <a:t>line-height</a:t>
            </a:r>
          </a:p>
          <a:p>
            <a:r>
              <a:rPr lang="en-US" altLang="ko-KR" b="1" dirty="0"/>
              <a:t>max-height</a:t>
            </a:r>
          </a:p>
          <a:p>
            <a:r>
              <a:rPr lang="en-US" altLang="ko-KR" b="1" dirty="0"/>
              <a:t>min-height</a:t>
            </a:r>
          </a:p>
          <a:p>
            <a:r>
              <a:rPr lang="en-US" altLang="ko-KR" b="1" dirty="0"/>
              <a:t>width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1474" y="128337"/>
            <a:ext cx="644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</a:t>
            </a:r>
            <a:r>
              <a:rPr lang="en-US" altLang="ko-KR" dirty="0" smtClean="0"/>
              <a:t>‘’</a:t>
            </a:r>
            <a:r>
              <a:rPr lang="ko-KR" altLang="en-US" b="1" dirty="0" smtClean="0"/>
              <a:t>크기조절</a:t>
            </a:r>
            <a:r>
              <a:rPr lang="en-US" altLang="ko-KR" dirty="0" smtClean="0"/>
              <a:t>’’ </a:t>
            </a:r>
            <a:r>
              <a:rPr lang="ko-KR" altLang="en-US" dirty="0" smtClean="0"/>
              <a:t>표시할 때 써먹는 녀석들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47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5641" y="589327"/>
            <a:ext cx="93605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top</a:t>
            </a:r>
          </a:p>
          <a:p>
            <a:r>
              <a:rPr lang="en-US" altLang="ko-KR" b="1" dirty="0"/>
              <a:t>bottom</a:t>
            </a:r>
          </a:p>
          <a:p>
            <a:r>
              <a:rPr lang="en-US" altLang="ko-KR" b="1" dirty="0"/>
              <a:t>left</a:t>
            </a:r>
          </a:p>
          <a:p>
            <a:r>
              <a:rPr lang="en-US" altLang="ko-KR" b="1" dirty="0"/>
              <a:t>right</a:t>
            </a:r>
          </a:p>
          <a:p>
            <a:r>
              <a:rPr lang="en-US" altLang="ko-KR" b="1" dirty="0"/>
              <a:t>overflow : auto / hidden / scroll</a:t>
            </a:r>
          </a:p>
          <a:p>
            <a:r>
              <a:rPr lang="en-US" altLang="ko-KR" b="1" dirty="0"/>
              <a:t>overflow-x , overflow-y</a:t>
            </a:r>
          </a:p>
          <a:p>
            <a:r>
              <a:rPr lang="en-US" altLang="ko-KR" b="1" dirty="0"/>
              <a:t>position : absolute / fixed / relative / static</a:t>
            </a:r>
          </a:p>
          <a:p>
            <a:r>
              <a:rPr lang="en-US" altLang="ko-KR" b="1" dirty="0"/>
              <a:t>z-index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1474" y="128337"/>
            <a:ext cx="644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</a:t>
            </a:r>
            <a:r>
              <a:rPr lang="en-US" altLang="ko-KR" dirty="0" smtClean="0"/>
              <a:t>‘’</a:t>
            </a:r>
            <a:r>
              <a:rPr lang="ko-KR" altLang="en-US" b="1" dirty="0" smtClean="0"/>
              <a:t>위치지정</a:t>
            </a:r>
            <a:r>
              <a:rPr lang="en-US" altLang="ko-KR" dirty="0" smtClean="0"/>
              <a:t>’’ </a:t>
            </a:r>
            <a:r>
              <a:rPr lang="ko-KR" altLang="en-US" dirty="0" smtClean="0"/>
              <a:t>표시할 때 써먹는 녀석들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03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379" y="112295"/>
            <a:ext cx="356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실습하기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또이거</a:t>
            </a:r>
            <a:r>
              <a:rPr lang="ko-KR" altLang="en-US" b="1" dirty="0" smtClean="0"/>
              <a:t> 실패작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74820" y="615214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72399" y="6128085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13" y="617985"/>
            <a:ext cx="2977677" cy="48687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256" y="537775"/>
            <a:ext cx="2949881" cy="48687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726" y="1218811"/>
            <a:ext cx="4133850" cy="36671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871284" y="0"/>
            <a:ext cx="3320716" cy="72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뭔 말 인지</a:t>
            </a:r>
            <a:r>
              <a:rPr lang="en-US" altLang="ko-KR" dirty="0" smtClean="0"/>
              <a:t>…</a:t>
            </a:r>
            <a:r>
              <a:rPr lang="ko-KR" altLang="en-US" dirty="0"/>
              <a:t> </a:t>
            </a:r>
            <a:r>
              <a:rPr lang="ko-KR" altLang="en-US" dirty="0" err="1" smtClean="0"/>
              <a:t>멘붕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16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07169" y="6200274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8442" y="6096000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4379" y="112295"/>
            <a:ext cx="536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실습하기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리프래쉬</a:t>
            </a:r>
            <a:r>
              <a:rPr lang="ko-KR" altLang="en-US" b="1" dirty="0" smtClean="0"/>
              <a:t> 하고 다시 해보기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6" y="575285"/>
            <a:ext cx="3240563" cy="50558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179" y="575285"/>
            <a:ext cx="3227294" cy="50558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404" y="1714153"/>
            <a:ext cx="3462839" cy="358224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871284" y="0"/>
            <a:ext cx="3320716" cy="72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뭐여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조금 되네</a:t>
            </a:r>
            <a:r>
              <a:rPr lang="en-US" altLang="ko-KR" dirty="0" smtClean="0"/>
              <a:t>..??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76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46429" y="5839327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403431" y="5590674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4379" y="112295"/>
            <a:ext cx="280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실습하기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축구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67" y="697831"/>
            <a:ext cx="3698360" cy="46441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457"/>
          <a:stretch/>
        </p:blipFill>
        <p:spPr>
          <a:xfrm>
            <a:off x="7403431" y="1310187"/>
            <a:ext cx="2517858" cy="34194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871284" y="0"/>
            <a:ext cx="3320716" cy="72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또이거</a:t>
            </a:r>
            <a:r>
              <a:rPr lang="en-US" altLang="ko-KR" dirty="0" smtClean="0"/>
              <a:t>.. </a:t>
            </a:r>
            <a:r>
              <a:rPr lang="ko-KR" altLang="en-US" dirty="0" smtClean="0"/>
              <a:t>해보니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좀 알겠네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27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417</Words>
  <Application>Microsoft Office PowerPoint</Application>
  <PresentationFormat>와이드스크린</PresentationFormat>
  <Paragraphs>106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Roboto-Regular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ysysson</dc:creator>
  <cp:lastModifiedBy>ysysson</cp:lastModifiedBy>
  <cp:revision>345</cp:revision>
  <dcterms:created xsi:type="dcterms:W3CDTF">2022-05-09T07:14:55Z</dcterms:created>
  <dcterms:modified xsi:type="dcterms:W3CDTF">2022-05-12T00:48:31Z</dcterms:modified>
</cp:coreProperties>
</file>