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9" r:id="rId5"/>
    <p:sldId id="270" r:id="rId6"/>
    <p:sldId id="271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E891-A21A-4EED-B42B-B99D1C950FC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2" y="344905"/>
            <a:ext cx="11534274" cy="12031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웹프로그래밍</a:t>
            </a:r>
            <a:r>
              <a:rPr lang="ko-KR" altLang="en-US" sz="3200" b="1" dirty="0" smtClean="0"/>
              <a:t> 기초</a:t>
            </a:r>
            <a:r>
              <a:rPr lang="en-US" altLang="ko-KR" sz="3200" b="1" smtClean="0"/>
              <a:t>(2</a:t>
            </a:r>
            <a:r>
              <a:rPr lang="ko-KR" altLang="en-US" sz="3200" b="1" smtClean="0"/>
              <a:t>강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5011" y="5855369"/>
            <a:ext cx="410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/>
              <a:t>                          kopo20</a:t>
            </a:r>
          </a:p>
          <a:p>
            <a:pPr algn="r"/>
            <a:r>
              <a:rPr lang="ko-KR" altLang="en-US" sz="2400" b="1" dirty="0" smtClean="0"/>
              <a:t>데이터융합</a:t>
            </a:r>
            <a:r>
              <a:rPr lang="en-US" altLang="ko-KR" sz="2400" b="1" dirty="0" smtClean="0"/>
              <a:t>SW</a:t>
            </a:r>
            <a:r>
              <a:rPr lang="ko-KR" altLang="en-US" sz="2400" b="1" dirty="0" smtClean="0"/>
              <a:t>과 손영식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23" y="2596809"/>
            <a:ext cx="4000250" cy="20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379" y="112295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실습하기 </a:t>
            </a:r>
            <a:r>
              <a:rPr lang="en-US" altLang="ko-KR" b="1" dirty="0" smtClean="0"/>
              <a:t>- &lt;p&gt; </a:t>
            </a:r>
            <a:r>
              <a:rPr lang="ko-KR" altLang="en-US" b="1" dirty="0" smtClean="0"/>
              <a:t>태그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347536" y="453189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07178" y="453189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43" y="1132221"/>
            <a:ext cx="2990850" cy="2524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182" y="1341770"/>
            <a:ext cx="32385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6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47536" y="453189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07178" y="453189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4379" y="11229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실습하기 </a:t>
            </a:r>
            <a:r>
              <a:rPr lang="en-US" altLang="ko-KR" b="1" dirty="0" smtClean="0"/>
              <a:t>– </a:t>
            </a:r>
            <a:r>
              <a:rPr lang="en-US" altLang="ko-KR" b="1" dirty="0" smtClean="0"/>
              <a:t>&lt;div&gt; </a:t>
            </a:r>
            <a:r>
              <a:rPr lang="ko-KR" altLang="en-US" b="1" dirty="0" smtClean="0"/>
              <a:t>태그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9" y="1296459"/>
            <a:ext cx="5527777" cy="24206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95" y="1609975"/>
            <a:ext cx="3286125" cy="15525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27157" y="519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특별한 역할을 하지 않는 영역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Roboto-Regular"/>
                <a:ea typeface="굴림" panose="020B0600000101010101" pitchFamily="50" charset="-127"/>
              </a:rPr>
              <a:t>display </a:t>
            </a:r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속성이 </a:t>
            </a:r>
            <a:r>
              <a:rPr lang="en-US" altLang="ko-KR" b="1" dirty="0">
                <a:solidFill>
                  <a:srgbClr val="FF0000"/>
                </a:solidFill>
                <a:latin typeface="Roboto-Regular"/>
                <a:ea typeface="굴림" panose="020B0600000101010101" pitchFamily="50" charset="-127"/>
              </a:rPr>
              <a:t>block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6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7536" y="453189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07178" y="453189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실습하기 </a:t>
            </a:r>
            <a:r>
              <a:rPr lang="en-US" altLang="ko-KR" b="1" dirty="0" smtClean="0"/>
              <a:t>– </a:t>
            </a:r>
            <a:r>
              <a:rPr lang="en-US" altLang="ko-KR" b="1" dirty="0" smtClean="0"/>
              <a:t>&lt;span&gt; </a:t>
            </a:r>
            <a:r>
              <a:rPr lang="ko-KR" altLang="en-US" b="1" dirty="0" smtClean="0"/>
              <a:t>태그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178" y="1976938"/>
            <a:ext cx="2952750" cy="1171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8" y="1248275"/>
            <a:ext cx="4733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7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30966" y="633663"/>
            <a:ext cx="5473644" cy="6039853"/>
            <a:chOff x="230966" y="633663"/>
            <a:chExt cx="5473644" cy="561172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966" y="633663"/>
              <a:ext cx="5473644" cy="439553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966" y="5029200"/>
              <a:ext cx="5473644" cy="1216192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692442" y="601902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16252" y="6019027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7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– </a:t>
            </a:r>
            <a:r>
              <a:rPr lang="en-US" altLang="ko-KR" b="1" dirty="0" smtClean="0">
                <a:solidFill>
                  <a:srgbClr val="FF0000"/>
                </a:solidFill>
              </a:rPr>
              <a:t>video / audio / iframe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378" y="1132211"/>
            <a:ext cx="5606464" cy="47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6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7536" y="453189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07178" y="453189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</a:rPr>
              <a:t>최종실습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059800"/>
            <a:ext cx="5987716" cy="3166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08" y="1683739"/>
            <a:ext cx="5442536" cy="12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2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3526" y="6063916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41285" y="606391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8" y="974308"/>
            <a:ext cx="4059899" cy="43997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62" y="2665671"/>
            <a:ext cx="6047875" cy="10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14841" y="615214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41285" y="606391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40" y="112295"/>
            <a:ext cx="3503506" cy="5887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87" y="2650013"/>
            <a:ext cx="6667262" cy="14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1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3442" y="6120427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41285" y="606391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77" y="296961"/>
            <a:ext cx="4195049" cy="5638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149"/>
          <a:stretch/>
        </p:blipFill>
        <p:spPr>
          <a:xfrm>
            <a:off x="7595937" y="1987648"/>
            <a:ext cx="2488523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98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Roboto-Regular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ysysson</dc:creator>
  <cp:lastModifiedBy>ysysson</cp:lastModifiedBy>
  <cp:revision>285</cp:revision>
  <dcterms:created xsi:type="dcterms:W3CDTF">2022-05-09T07:14:55Z</dcterms:created>
  <dcterms:modified xsi:type="dcterms:W3CDTF">2022-05-11T07:33:24Z</dcterms:modified>
</cp:coreProperties>
</file>