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18" r:id="rId4"/>
    <p:sldId id="319" r:id="rId5"/>
    <p:sldId id="320" r:id="rId6"/>
    <p:sldId id="321" r:id="rId7"/>
    <p:sldId id="322" r:id="rId8"/>
    <p:sldId id="324" r:id="rId9"/>
    <p:sldId id="323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4" r:id="rId18"/>
    <p:sldId id="332" r:id="rId19"/>
    <p:sldId id="33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835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90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39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92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4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33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98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95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68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47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1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9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E891-A21A-4EED-B42B-B99D1C950FC1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29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0632" y="344905"/>
            <a:ext cx="11534274" cy="12031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 smtClean="0"/>
              <a:t>웹프로그래밍</a:t>
            </a:r>
            <a:r>
              <a:rPr lang="ko-KR" altLang="en-US" sz="3200" b="1" dirty="0" smtClean="0"/>
              <a:t> 기초</a:t>
            </a:r>
            <a:r>
              <a:rPr lang="en-US" altLang="ko-KR" sz="3200" b="1" dirty="0" smtClean="0"/>
              <a:t>(4</a:t>
            </a:r>
            <a:r>
              <a:rPr lang="ko-KR" altLang="en-US" sz="3200" b="1" dirty="0" smtClean="0"/>
              <a:t>강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05011" y="5855369"/>
            <a:ext cx="4106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dirty="0" smtClean="0"/>
              <a:t>                          kopo20</a:t>
            </a:r>
          </a:p>
          <a:p>
            <a:pPr algn="r"/>
            <a:r>
              <a:rPr lang="ko-KR" altLang="en-US" sz="2400" b="1" dirty="0" smtClean="0"/>
              <a:t>데이터융합</a:t>
            </a:r>
            <a:r>
              <a:rPr lang="en-US" altLang="ko-KR" sz="2400" b="1" dirty="0" smtClean="0"/>
              <a:t>SW</a:t>
            </a:r>
            <a:r>
              <a:rPr lang="ko-KR" altLang="en-US" sz="2400" b="1" dirty="0" smtClean="0"/>
              <a:t>과 손영식</a:t>
            </a:r>
            <a:endParaRPr lang="ko-KR" altLang="en-US" sz="2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223" y="2596809"/>
            <a:ext cx="4000250" cy="20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 if</a:t>
            </a:r>
            <a:r>
              <a:rPr lang="ko-KR" altLang="en-US" b="1" dirty="0" smtClean="0"/>
              <a:t>문 연습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68969" y="1027758"/>
            <a:ext cx="6096000" cy="54245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5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http-</a:t>
            </a:r>
            <a:r>
              <a:rPr lang="en-US" altLang="ko-KR" sz="105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"X-UA-Compatible"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"IE=edge"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dirty="0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당신의 성별을 적어주세요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 b="1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예를 들어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남자 또는 여자 또는 기타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)'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b="1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남자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50" b="1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당신은 남자입니다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.'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 </a:t>
            </a:r>
            <a:r>
              <a:rPr lang="en-US" altLang="ko-KR" sz="1050" b="1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여자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50" b="1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당신은 여자입니다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.'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 </a:t>
            </a:r>
            <a:r>
              <a:rPr lang="en-US" altLang="ko-KR" sz="1050" b="1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50" b="1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당신은 누구신가요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?'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779" y="313003"/>
            <a:ext cx="3316203" cy="24564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285" y="3581149"/>
            <a:ext cx="47244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89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474" y="128337"/>
            <a:ext cx="372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실습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1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25930" y="782689"/>
            <a:ext cx="6096000" cy="57861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http-</a:t>
            </a:r>
            <a:r>
              <a:rPr lang="en-US" altLang="ko-KR" sz="1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"X-UA-Compatible"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"IE=edge"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이름을 입력하세요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.'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b="1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다시 입력하세요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.'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이름을 입력하세요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.'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b="1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님 안녕하세요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.`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930" y="82363"/>
            <a:ext cx="462915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1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 for</a:t>
            </a:r>
            <a:r>
              <a:rPr lang="ko-KR" altLang="en-US" b="1" dirty="0" smtClean="0"/>
              <a:t>문 연습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489284" y="135237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http-</a:t>
            </a:r>
            <a:r>
              <a:rPr lang="en-US" altLang="ko-KR" sz="12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"X-UA-Compatible"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"IE=edge"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b="1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200" b="1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494" y="0"/>
            <a:ext cx="3054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1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실습하기 </a:t>
            </a:r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5853" y="497669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http-</a:t>
            </a:r>
            <a:r>
              <a:rPr lang="en-US" altLang="ko-KR" sz="1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"X-UA-Compatible"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"IE=edge"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숫자를 입력해주세요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b="1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숫자를 입력해 주세요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.'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숫자를 입력해주세요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b="1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((</a:t>
            </a:r>
            <a:r>
              <a:rPr lang="en-US" altLang="ko-KR" sz="1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altLang="ko-KR" sz="1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000" b="1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 </a:t>
            </a:r>
            <a:r>
              <a:rPr lang="en-US" altLang="ko-KR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'1</a:t>
            </a:r>
            <a:r>
              <a:rPr lang="ko-KR" altLang="en-US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이상 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100</a:t>
            </a:r>
            <a:r>
              <a:rPr lang="ko-KR" altLang="en-US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이하를 넣어주세요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.'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숫자를 입력해주세요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b="1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sz="1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000" b="1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b="1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000" b="1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완료되었습니다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.'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104" y="0"/>
            <a:ext cx="3115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36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474" y="128337"/>
            <a:ext cx="555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document.write</a:t>
            </a:r>
            <a:r>
              <a:rPr lang="en-US" altLang="ko-KR" b="1" dirty="0"/>
              <a:t>( "&lt;h1&gt; </a:t>
            </a:r>
            <a:r>
              <a:rPr lang="ko-KR" altLang="en-US" dirty="0"/>
              <a:t>제목입니다</a:t>
            </a:r>
            <a:r>
              <a:rPr lang="en-US" altLang="ko-KR" b="1" dirty="0"/>
              <a:t>. &lt;/ h1&gt;");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481262" y="1672130"/>
            <a:ext cx="6096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http-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"X-UA-Compatible"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"IE=edge"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addTag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'&lt;h1&gt; hello world&lt;/h1&gt;'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addTag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Tag </a:t>
            </a:r>
            <a: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추가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addTag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Tag </a:t>
            </a:r>
            <a: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추가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div </a:t>
            </a:r>
            <a: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방식으로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1474" y="581484"/>
            <a:ext cx="5017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424242"/>
                </a:solidFill>
                <a:latin typeface="CourierNew-Bold"/>
              </a:rPr>
              <a:t>document.write</a:t>
            </a:r>
            <a:r>
              <a:rPr lang="en-US" altLang="ko-KR" b="1" dirty="0">
                <a:solidFill>
                  <a:srgbClr val="424242"/>
                </a:solidFill>
                <a:latin typeface="CourierNew-Bold"/>
              </a:rPr>
              <a:t>( "&lt;p&gt; </a:t>
            </a:r>
            <a:r>
              <a:rPr lang="ko-KR" altLang="en-US" dirty="0">
                <a:solidFill>
                  <a:srgbClr val="424242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내용입니다</a:t>
            </a:r>
            <a:r>
              <a:rPr lang="en-US" altLang="ko-KR" b="1" dirty="0">
                <a:solidFill>
                  <a:srgbClr val="424242"/>
                </a:solidFill>
                <a:latin typeface="CourierNew-Bold"/>
                <a:ea typeface="바탕체" panose="02030609000101010101" pitchFamily="17" charset="-127"/>
              </a:rPr>
              <a:t>. &lt;/ p&gt;.");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61474" y="1034631"/>
            <a:ext cx="6633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424242"/>
                </a:solidFill>
                <a:latin typeface="CourierNew-Bold"/>
              </a:rPr>
              <a:t>document.write</a:t>
            </a:r>
            <a:r>
              <a:rPr lang="en-US" altLang="ko-KR" b="1" dirty="0">
                <a:solidFill>
                  <a:srgbClr val="424242"/>
                </a:solidFill>
                <a:latin typeface="CourierNew-Bold"/>
              </a:rPr>
              <a:t>( "&lt;div class=’test’&gt; </a:t>
            </a:r>
            <a:r>
              <a:rPr lang="ko-KR" altLang="en-US" dirty="0">
                <a:solidFill>
                  <a:srgbClr val="424242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클래스도</a:t>
            </a:r>
            <a:r>
              <a:rPr lang="en-US" altLang="ko-KR" b="1" dirty="0">
                <a:solidFill>
                  <a:srgbClr val="424242"/>
                </a:solidFill>
                <a:latin typeface="CourierNew-Bold"/>
                <a:ea typeface="바탕체" panose="02030609000101010101" pitchFamily="17" charset="-127"/>
              </a:rPr>
              <a:t>? &lt;/ div&gt;.");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746" y="497669"/>
            <a:ext cx="3724275" cy="1562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912" y="2955507"/>
            <a:ext cx="27908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6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24327" y="176494"/>
            <a:ext cx="5400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424242"/>
                </a:solidFill>
                <a:latin typeface="CourierNew-Bold"/>
              </a:rPr>
              <a:t>var</a:t>
            </a:r>
            <a:r>
              <a:rPr lang="en-US" altLang="ko-KR" b="1" dirty="0">
                <a:solidFill>
                  <a:srgbClr val="424242"/>
                </a:solidFill>
                <a:latin typeface="CourierNew-Bold"/>
              </a:rPr>
              <a:t> id = </a:t>
            </a:r>
            <a:r>
              <a:rPr lang="en-US" altLang="ko-KR" b="1" dirty="0" err="1">
                <a:solidFill>
                  <a:srgbClr val="424242"/>
                </a:solidFill>
                <a:latin typeface="CourierNew-Bold"/>
              </a:rPr>
              <a:t>document.getElementById</a:t>
            </a:r>
            <a:r>
              <a:rPr lang="en-US" altLang="ko-KR" b="1" dirty="0">
                <a:solidFill>
                  <a:srgbClr val="424242"/>
                </a:solidFill>
                <a:latin typeface="CourierNew-Bold"/>
              </a:rPr>
              <a:t>(“</a:t>
            </a:r>
            <a:r>
              <a:rPr lang="en-US" altLang="ko-KR" b="1" dirty="0" err="1">
                <a:solidFill>
                  <a:srgbClr val="424242"/>
                </a:solidFill>
                <a:latin typeface="CourierNew-Bold"/>
              </a:rPr>
              <a:t>id_name</a:t>
            </a:r>
            <a:r>
              <a:rPr lang="en-US" altLang="ko-KR" b="1" dirty="0">
                <a:solidFill>
                  <a:srgbClr val="424242"/>
                </a:solidFill>
                <a:latin typeface="CourierNew-Bold"/>
              </a:rPr>
              <a:t>”);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622446" y="488566"/>
            <a:ext cx="9165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424242"/>
                </a:solidFill>
                <a:latin typeface="CourierNew-Bold"/>
              </a:rPr>
              <a:t>var</a:t>
            </a:r>
            <a:r>
              <a:rPr lang="en-US" altLang="ko-KR" b="1" dirty="0">
                <a:solidFill>
                  <a:srgbClr val="424242"/>
                </a:solidFill>
                <a:latin typeface="CourierNew-Bold"/>
              </a:rPr>
              <a:t> classes </a:t>
            </a:r>
            <a:r>
              <a:rPr lang="en-US" altLang="ko-KR" b="1" dirty="0" smtClean="0">
                <a:solidFill>
                  <a:srgbClr val="424242"/>
                </a:solidFill>
                <a:latin typeface="CourierNew-Bold"/>
              </a:rPr>
              <a:t>= </a:t>
            </a:r>
            <a:r>
              <a:rPr lang="en-US" altLang="ko-KR" b="1" dirty="0" err="1" smtClean="0">
                <a:solidFill>
                  <a:srgbClr val="424242"/>
                </a:solidFill>
                <a:latin typeface="CourierNew-Bold"/>
              </a:rPr>
              <a:t>document.getElementsByClassName</a:t>
            </a:r>
            <a:r>
              <a:rPr lang="en-US" altLang="ko-KR" b="1" dirty="0">
                <a:solidFill>
                  <a:srgbClr val="424242"/>
                </a:solidFill>
                <a:latin typeface="CourierNew-Bold"/>
              </a:rPr>
              <a:t>(“</a:t>
            </a:r>
            <a:r>
              <a:rPr lang="en-US" altLang="ko-KR" b="1" dirty="0" err="1">
                <a:solidFill>
                  <a:srgbClr val="424242"/>
                </a:solidFill>
                <a:latin typeface="CourierNew-Bold"/>
              </a:rPr>
              <a:t>class_name</a:t>
            </a:r>
            <a:r>
              <a:rPr lang="en-US" altLang="ko-KR" b="1" dirty="0">
                <a:solidFill>
                  <a:srgbClr val="424242"/>
                </a:solidFill>
                <a:latin typeface="CourierNew-Bold"/>
              </a:rPr>
              <a:t>”);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4318" y="303900"/>
            <a:ext cx="870284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9CDCFE"/>
                </a:solidFill>
                <a:latin typeface="Consolas" panose="020B0609020204030204" pitchFamily="49" charset="0"/>
              </a:rPr>
              <a:t>http-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"X-UA-Compatible"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"IE=edge"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addTag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'&lt;h1&gt; hello world&lt;/h1&gt;'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addClassTag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'&lt;div class= "test"&gt;</a:t>
            </a:r>
            <a:r>
              <a:rPr lang="ko-KR" altLang="en-US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클래스도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?&lt;/div&gt;'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DCDCAA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'test'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600" b="1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"#00ff00"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DCDCAA"/>
                </a:solidFill>
                <a:latin typeface="Consolas" panose="020B0609020204030204" pitchFamily="49" charset="0"/>
              </a:rPr>
              <a:t>test2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'test2'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"test"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DCDCAA"/>
                </a:solidFill>
                <a:latin typeface="Consolas" panose="020B0609020204030204" pitchFamily="49" charset="0"/>
              </a:rPr>
              <a:t>test3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'class00'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600" b="1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600" b="1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testtest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00" b="1" dirty="0">
                <a:solidFill>
                  <a:srgbClr val="DCDCAA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test </a:t>
            </a:r>
            <a:r>
              <a:rPr lang="ko-KR" altLang="en-US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아이디 내에 내용 꺼내기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"test"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hello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00" b="1" dirty="0">
                <a:solidFill>
                  <a:srgbClr val="DCDCAA"/>
                </a:solidFill>
                <a:latin typeface="Consolas" panose="020B0609020204030204" pitchFamily="49" charset="0"/>
              </a:rPr>
              <a:t>test2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내에 </a:t>
            </a:r>
            <a:r>
              <a:rPr lang="ko-KR" altLang="en-US" sz="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클래스명을</a:t>
            </a:r>
            <a:r>
              <a:rPr lang="ko-KR" altLang="en-US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test2</a:t>
            </a:r>
            <a:r>
              <a:rPr lang="ko-KR" altLang="en-US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test3</a:t>
            </a:r>
            <a:r>
              <a:rPr lang="ko-KR" altLang="en-US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으로 바꾸기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"test2"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h2h2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00" b="1" dirty="0">
                <a:solidFill>
                  <a:srgbClr val="DCDCAA"/>
                </a:solidFill>
                <a:latin typeface="Consolas" panose="020B0609020204030204" pitchFamily="49" charset="0"/>
              </a:rPr>
              <a:t>test3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클래스 이름에서 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id</a:t>
            </a:r>
            <a:r>
              <a:rPr lang="ko-KR" altLang="en-US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이름으로 추가함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"class00"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h3h3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addTag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Tag </a:t>
            </a:r>
            <a:r>
              <a:rPr lang="ko-KR" altLang="en-US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추가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addTag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Tag </a:t>
            </a:r>
            <a:r>
              <a:rPr lang="ko-KR" altLang="en-US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추가 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div </a:t>
            </a:r>
            <a:r>
              <a:rPr lang="ko-KR" altLang="en-US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방식으로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addClassTag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Tag </a:t>
            </a:r>
            <a:r>
              <a:rPr lang="ko-KR" altLang="en-US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추가 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div </a:t>
            </a:r>
            <a:r>
              <a:rPr lang="ko-KR" altLang="en-US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클래스 방식으로 방식으로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9CDCFE"/>
                </a:solidFill>
                <a:latin typeface="Consolas" panose="020B0609020204030204" pitchFamily="49" charset="0"/>
              </a:rPr>
              <a:t>aa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aa</a:t>
            </a:r>
            <a:r>
              <a:rPr lang="en-US" altLang="ko-KR" sz="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"&lt;h1&gt;hello world&lt;/h1&gt;"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 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00" b="1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597" y="1042564"/>
            <a:ext cx="38957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52" y="353465"/>
            <a:ext cx="5387407" cy="541135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65320" y="6045468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734299" y="6045468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크롬 구현 화면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318" y="2171410"/>
            <a:ext cx="3171825" cy="2019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90260" y="42672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실습하기 </a:t>
            </a:r>
            <a:r>
              <a:rPr lang="en-US" altLang="ko-KR" b="1" dirty="0" smtClean="0">
                <a:solidFill>
                  <a:srgbClr val="FF0000"/>
                </a:solidFill>
              </a:rPr>
              <a:t>- 4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2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65320" y="6045468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734299" y="6045468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크롬 구현 화면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90260" y="42672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실습하기 </a:t>
            </a:r>
            <a:r>
              <a:rPr lang="en-US" altLang="ko-KR" b="1" dirty="0" smtClean="0">
                <a:solidFill>
                  <a:srgbClr val="FF0000"/>
                </a:solidFill>
              </a:rPr>
              <a:t>– 4 </a:t>
            </a:r>
            <a:r>
              <a:rPr lang="ko-KR" altLang="en-US" b="1" dirty="0" smtClean="0">
                <a:solidFill>
                  <a:srgbClr val="FF0000"/>
                </a:solidFill>
              </a:rPr>
              <a:t>집에서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구글링해서</a:t>
            </a:r>
            <a:r>
              <a:rPr lang="ko-KR" altLang="en-US" b="1" dirty="0" smtClean="0">
                <a:solidFill>
                  <a:srgbClr val="FF0000"/>
                </a:solidFill>
              </a:rPr>
              <a:t> 다시 해보기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070" y="2401454"/>
            <a:ext cx="3495733" cy="13191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60" y="217675"/>
            <a:ext cx="4374900" cy="56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65320" y="6045468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734299" y="6045468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크롬 구현 화면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90260" y="42672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실습하기 </a:t>
            </a:r>
            <a:r>
              <a:rPr lang="en-US" altLang="ko-KR" b="1" dirty="0" smtClean="0">
                <a:solidFill>
                  <a:srgbClr val="FF0000"/>
                </a:solidFill>
              </a:rPr>
              <a:t>– 5 </a:t>
            </a:r>
            <a:r>
              <a:rPr lang="ko-KR" altLang="en-US" b="1" dirty="0" smtClean="0">
                <a:solidFill>
                  <a:srgbClr val="FF0000"/>
                </a:solidFill>
              </a:rPr>
              <a:t>잘하시는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분꺼</a:t>
            </a:r>
            <a:r>
              <a:rPr lang="ko-KR" altLang="en-US" b="1" dirty="0" smtClean="0">
                <a:solidFill>
                  <a:srgbClr val="FF0000"/>
                </a:solidFill>
              </a:rPr>
              <a:t> 참고했어요</a:t>
            </a:r>
            <a:r>
              <a:rPr lang="en-US" altLang="ko-KR" b="1" dirty="0" smtClean="0">
                <a:solidFill>
                  <a:srgbClr val="FF0000"/>
                </a:solidFill>
              </a:rPr>
              <a:t>!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04" y="202896"/>
            <a:ext cx="4432935" cy="57206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00" y="3063222"/>
            <a:ext cx="5529580" cy="132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2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65320" y="6045468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734299" y="6045468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크롬 구현 화면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90260" y="42672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실습하기 </a:t>
            </a:r>
            <a:r>
              <a:rPr lang="en-US" altLang="ko-KR" b="1">
                <a:solidFill>
                  <a:srgbClr val="FF0000"/>
                </a:solidFill>
              </a:rPr>
              <a:t>– </a:t>
            </a:r>
            <a:r>
              <a:rPr lang="en-US" altLang="ko-KR" b="1" smtClean="0">
                <a:solidFill>
                  <a:srgbClr val="FF0000"/>
                </a:solidFill>
              </a:rPr>
              <a:t>6 </a:t>
            </a:r>
            <a:r>
              <a:rPr lang="ko-KR" altLang="en-US" b="1" dirty="0">
                <a:solidFill>
                  <a:srgbClr val="FF0000"/>
                </a:solidFill>
              </a:rPr>
              <a:t>잘하시는 </a:t>
            </a:r>
            <a:r>
              <a:rPr lang="ko-KR" altLang="en-US" b="1" dirty="0" err="1">
                <a:solidFill>
                  <a:srgbClr val="FF0000"/>
                </a:solidFill>
              </a:rPr>
              <a:t>분꺼</a:t>
            </a:r>
            <a:r>
              <a:rPr lang="ko-KR" altLang="en-US" b="1" dirty="0">
                <a:solidFill>
                  <a:srgbClr val="FF0000"/>
                </a:solidFill>
              </a:rPr>
              <a:t> 참고했어요</a:t>
            </a:r>
            <a:r>
              <a:rPr lang="en-US" altLang="ko-KR" b="1" dirty="0">
                <a:solidFill>
                  <a:srgbClr val="FF0000"/>
                </a:solidFill>
              </a:rPr>
              <a:t>!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23" y="899969"/>
            <a:ext cx="3260866" cy="50415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" y="899969"/>
            <a:ext cx="3002280" cy="50415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r="37000" b="75926"/>
          <a:stretch/>
        </p:blipFill>
        <p:spPr>
          <a:xfrm>
            <a:off x="7388591" y="2825462"/>
            <a:ext cx="3931920" cy="84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9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변수 선언 방식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var</a:t>
            </a:r>
            <a:r>
              <a:rPr lang="en-US" altLang="ko-KR" b="1" dirty="0" smtClean="0"/>
              <a:t> / let)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73242" y="898358"/>
            <a:ext cx="76761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var</a:t>
            </a:r>
            <a:r>
              <a:rPr lang="en-US" altLang="ko-KR" sz="2000" b="1" dirty="0" smtClean="0"/>
              <a:t> I = 1; // </a:t>
            </a:r>
            <a:r>
              <a:rPr lang="ko-KR" altLang="en-US" sz="2000" b="1" dirty="0" smtClean="0"/>
              <a:t>변수 선언과 동시에 값을 초기화합니다</a:t>
            </a:r>
            <a:r>
              <a:rPr lang="en-US" altLang="ko-KR" sz="2000" b="1" dirty="0" smtClean="0"/>
              <a:t>.</a:t>
            </a:r>
          </a:p>
          <a:p>
            <a:endParaRPr lang="en-US" altLang="ko-KR" sz="2000" b="1" dirty="0"/>
          </a:p>
          <a:p>
            <a:r>
              <a:rPr lang="en-US" altLang="ko-KR" sz="2000" b="1" dirty="0" smtClean="0"/>
              <a:t>let I = 2; // </a:t>
            </a:r>
            <a:r>
              <a:rPr lang="ko-KR" altLang="en-US" sz="2000" b="1" dirty="0" smtClean="0"/>
              <a:t>지역변수 선언과 동시에 값을 초기화합니다</a:t>
            </a:r>
            <a:r>
              <a:rPr lang="en-US" altLang="ko-KR" sz="2000" b="1" dirty="0" smtClean="0"/>
              <a:t>.</a:t>
            </a:r>
          </a:p>
          <a:p>
            <a:endParaRPr lang="en-US" altLang="ko-KR" sz="2000" b="1" dirty="0"/>
          </a:p>
          <a:p>
            <a:r>
              <a:rPr lang="en-US" altLang="ko-KR" sz="2000" b="1" dirty="0" err="1" smtClean="0"/>
              <a:t>const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num</a:t>
            </a:r>
            <a:r>
              <a:rPr lang="en-US" altLang="ko-KR" sz="2000" b="1" dirty="0" smtClean="0"/>
              <a:t> = 3; // </a:t>
            </a:r>
            <a:r>
              <a:rPr lang="ko-KR" altLang="en-US" sz="2000" b="1" dirty="0" smtClean="0"/>
              <a:t>상수 변수 선언과 동시에 값을 고정시킵니다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885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로그 처리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73242" y="898358"/>
            <a:ext cx="1043539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로그를 처리할 때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반드시 </a:t>
            </a:r>
            <a:r>
              <a:rPr lang="en-US" altLang="ko-KR" sz="2000" b="1" dirty="0" smtClean="0"/>
              <a:t>&lt;script&gt;&lt;/script&gt; </a:t>
            </a:r>
            <a:r>
              <a:rPr lang="ko-KR" altLang="en-US" sz="2000" b="1" dirty="0" smtClean="0"/>
              <a:t>태그 안에서 기록이 된다</a:t>
            </a:r>
            <a:r>
              <a:rPr lang="en-US" altLang="ko-KR" sz="2000" b="1" dirty="0" smtClean="0"/>
              <a:t>.</a:t>
            </a:r>
          </a:p>
          <a:p>
            <a:endParaRPr lang="en-US" altLang="ko-KR" sz="2000" b="1" dirty="0"/>
          </a:p>
          <a:p>
            <a:r>
              <a:rPr lang="en-US" altLang="ko-KR" sz="2000" b="1" dirty="0" smtClean="0"/>
              <a:t>&lt;body&gt;&lt;/body&gt; </a:t>
            </a:r>
            <a:r>
              <a:rPr lang="ko-KR" altLang="en-US" sz="2000" b="1" dirty="0" smtClean="0"/>
              <a:t>내에서 실행해보니까 잘 </a:t>
            </a:r>
            <a:r>
              <a:rPr lang="ko-KR" altLang="en-US" sz="2000" b="1" dirty="0" err="1" smtClean="0"/>
              <a:t>안된다</a:t>
            </a:r>
            <a:r>
              <a:rPr lang="en-US" altLang="ko-KR" sz="2000" b="1" dirty="0" smtClean="0"/>
              <a:t>..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예시로</a:t>
            </a:r>
            <a:r>
              <a:rPr lang="en-US" altLang="ko-KR" sz="2000" b="1" dirty="0" smtClean="0"/>
              <a:t>,</a:t>
            </a:r>
          </a:p>
          <a:p>
            <a:endParaRPr lang="en-US" altLang="ko-KR" sz="2000" b="1" dirty="0"/>
          </a:p>
          <a:p>
            <a:r>
              <a:rPr lang="en-US" altLang="ko-KR" sz="2000" b="1" dirty="0" smtClean="0"/>
              <a:t>&lt;script&gt;</a:t>
            </a:r>
          </a:p>
          <a:p>
            <a:r>
              <a:rPr lang="en-US" altLang="ko-KR" sz="2000" b="1" dirty="0" err="1" smtClean="0"/>
              <a:t>var</a:t>
            </a:r>
            <a:r>
              <a:rPr lang="en-US" altLang="ko-KR" sz="2000" b="1" dirty="0" smtClean="0"/>
              <a:t> a = 1;</a:t>
            </a:r>
          </a:p>
          <a:p>
            <a:r>
              <a:rPr lang="en-US" altLang="ko-KR" sz="2000" b="1" dirty="0" smtClean="0"/>
              <a:t>let b = 10;</a:t>
            </a:r>
          </a:p>
          <a:p>
            <a:r>
              <a:rPr lang="en-US" altLang="ko-KR" sz="2000" b="1" dirty="0" err="1" smtClean="0"/>
              <a:t>const</a:t>
            </a:r>
            <a:r>
              <a:rPr lang="en-US" altLang="ko-KR" sz="2000" b="1" dirty="0" smtClean="0"/>
              <a:t> c = 100;</a:t>
            </a:r>
          </a:p>
          <a:p>
            <a:r>
              <a:rPr lang="en-US" altLang="ko-KR" sz="2000" b="1" dirty="0" smtClean="0"/>
              <a:t>                                   =&gt; </a:t>
            </a:r>
            <a:r>
              <a:rPr lang="ko-KR" altLang="en-US" sz="2000" b="1" dirty="0" err="1" smtClean="0"/>
              <a:t>웹브라우저</a:t>
            </a:r>
            <a:r>
              <a:rPr lang="ko-KR" altLang="en-US" sz="2000" b="1" dirty="0" smtClean="0"/>
              <a:t> 개발자 모드 </a:t>
            </a:r>
            <a:r>
              <a:rPr lang="ko-KR" altLang="en-US" sz="2000" b="1" dirty="0" err="1" smtClean="0"/>
              <a:t>콘솔창에</a:t>
            </a:r>
            <a:r>
              <a:rPr lang="ko-KR" altLang="en-US" sz="2000" b="1" dirty="0" smtClean="0"/>
              <a:t> 각각 기록되어 나옴</a:t>
            </a:r>
            <a:endParaRPr lang="en-US" altLang="ko-KR" sz="2000" b="1" dirty="0"/>
          </a:p>
          <a:p>
            <a:r>
              <a:rPr lang="en-US" altLang="ko-KR" sz="2000" b="1" dirty="0" smtClean="0"/>
              <a:t>console.log(a);</a:t>
            </a:r>
          </a:p>
          <a:p>
            <a:r>
              <a:rPr lang="en-US" altLang="ko-KR" sz="2000" b="1" dirty="0" smtClean="0"/>
              <a:t>console.log(b);</a:t>
            </a:r>
          </a:p>
          <a:p>
            <a:r>
              <a:rPr lang="en-US" altLang="ko-KR" sz="2000" b="1" dirty="0" smtClean="0"/>
              <a:t>console.log(c);</a:t>
            </a:r>
          </a:p>
          <a:p>
            <a:r>
              <a:rPr lang="en-US" altLang="ko-KR" sz="2000" b="1" dirty="0" smtClean="0"/>
              <a:t>&lt;/script&gt;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3301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연산 처리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73242" y="898358"/>
            <a:ext cx="104353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&lt;script&gt;</a:t>
            </a:r>
          </a:p>
          <a:p>
            <a:r>
              <a:rPr lang="en-US" altLang="ko-KR" sz="2000" b="1" dirty="0" err="1"/>
              <a:t>var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num</a:t>
            </a:r>
            <a:r>
              <a:rPr lang="en-US" altLang="ko-KR" sz="2000" b="1" dirty="0"/>
              <a:t> = 1; //</a:t>
            </a:r>
            <a:r>
              <a:rPr lang="ko-KR" altLang="en-US" sz="2000" b="1" dirty="0"/>
              <a:t>숫자 형식 선언</a:t>
            </a:r>
          </a:p>
          <a:p>
            <a:r>
              <a:rPr lang="en-US" altLang="ko-KR" sz="2000" b="1" dirty="0" err="1"/>
              <a:t>var</a:t>
            </a:r>
            <a:r>
              <a:rPr lang="en-US" altLang="ko-KR" sz="2000" b="1" dirty="0"/>
              <a:t> num2 = 2;</a:t>
            </a:r>
          </a:p>
          <a:p>
            <a:r>
              <a:rPr lang="en-US" altLang="ko-KR" sz="2000" b="1" dirty="0"/>
              <a:t>console.log(</a:t>
            </a:r>
            <a:r>
              <a:rPr lang="en-US" altLang="ko-KR" sz="2000" b="1" dirty="0" err="1"/>
              <a:t>num</a:t>
            </a:r>
            <a:r>
              <a:rPr lang="en-US" altLang="ko-KR" sz="2000" b="1" dirty="0"/>
              <a:t> + num2);</a:t>
            </a:r>
          </a:p>
          <a:p>
            <a:r>
              <a:rPr lang="en-US" altLang="ko-KR" sz="2000" b="1" dirty="0"/>
              <a:t>console.log(</a:t>
            </a:r>
            <a:r>
              <a:rPr lang="en-US" altLang="ko-KR" sz="2000" b="1" dirty="0" err="1"/>
              <a:t>num</a:t>
            </a:r>
            <a:r>
              <a:rPr lang="en-US" altLang="ko-KR" sz="2000" b="1" dirty="0"/>
              <a:t> - num2);</a:t>
            </a:r>
          </a:p>
          <a:p>
            <a:r>
              <a:rPr lang="en-US" altLang="ko-KR" sz="2000" b="1" dirty="0"/>
              <a:t>console.log(</a:t>
            </a:r>
            <a:r>
              <a:rPr lang="en-US" altLang="ko-KR" sz="2000" b="1" dirty="0" err="1"/>
              <a:t>num</a:t>
            </a:r>
            <a:r>
              <a:rPr lang="en-US" altLang="ko-KR" sz="2000" b="1" dirty="0"/>
              <a:t> * num2); //</a:t>
            </a:r>
            <a:r>
              <a:rPr lang="ko-KR" altLang="en-US" sz="2000" b="1" dirty="0"/>
              <a:t>곱하기 연산</a:t>
            </a:r>
          </a:p>
          <a:p>
            <a:r>
              <a:rPr lang="en-US" altLang="ko-KR" sz="2000" b="1" dirty="0"/>
              <a:t>console.log(</a:t>
            </a:r>
            <a:r>
              <a:rPr lang="en-US" altLang="ko-KR" sz="2000" b="1" dirty="0" err="1"/>
              <a:t>num</a:t>
            </a:r>
            <a:r>
              <a:rPr lang="en-US" altLang="ko-KR" sz="2000" b="1" dirty="0"/>
              <a:t> / num2); //</a:t>
            </a:r>
            <a:r>
              <a:rPr lang="ko-KR" altLang="en-US" sz="2000" b="1" dirty="0"/>
              <a:t>나누기연산</a:t>
            </a:r>
          </a:p>
          <a:p>
            <a:r>
              <a:rPr lang="en-US" altLang="ko-KR" sz="2000" b="1" dirty="0"/>
              <a:t>console.log(</a:t>
            </a:r>
            <a:r>
              <a:rPr lang="en-US" altLang="ko-KR" sz="2000" b="1" dirty="0" err="1"/>
              <a:t>num</a:t>
            </a:r>
            <a:r>
              <a:rPr lang="en-US" altLang="ko-KR" sz="2000" b="1" dirty="0"/>
              <a:t> % num2); //</a:t>
            </a:r>
            <a:r>
              <a:rPr lang="ko-KR" altLang="en-US" sz="2000" b="1" dirty="0"/>
              <a:t>나머지연산</a:t>
            </a:r>
          </a:p>
          <a:p>
            <a:r>
              <a:rPr lang="en-US" altLang="ko-KR" sz="2000" b="1" dirty="0"/>
              <a:t>&lt;/script&gt;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758" y="262240"/>
            <a:ext cx="5374105" cy="614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9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597" y="1138739"/>
            <a:ext cx="5092212" cy="52059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텍스트 병합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73242" y="898358"/>
            <a:ext cx="1043539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&lt;!DOCTYPE html&gt;</a:t>
            </a:r>
          </a:p>
          <a:p>
            <a:r>
              <a:rPr lang="en-US" altLang="ko-KR" sz="1600" b="1" dirty="0"/>
              <a:t>&lt;html </a:t>
            </a:r>
            <a:r>
              <a:rPr lang="en-US" altLang="ko-KR" sz="1600" b="1" dirty="0" err="1"/>
              <a:t>lang</a:t>
            </a:r>
            <a:r>
              <a:rPr lang="en-US" altLang="ko-KR" sz="1600" b="1" dirty="0"/>
              <a:t>="</a:t>
            </a:r>
            <a:r>
              <a:rPr lang="en-US" altLang="ko-KR" sz="1600" b="1" dirty="0" err="1"/>
              <a:t>en</a:t>
            </a:r>
            <a:r>
              <a:rPr lang="en-US" altLang="ko-KR" sz="1600" b="1" dirty="0"/>
              <a:t>"&gt;</a:t>
            </a:r>
          </a:p>
          <a:p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&lt;head&gt;</a:t>
            </a:r>
          </a:p>
          <a:p>
            <a:r>
              <a:rPr lang="en-US" altLang="ko-KR" sz="1600" b="1" dirty="0"/>
              <a:t>    &lt;meta charset="UTF-8"&gt;</a:t>
            </a:r>
          </a:p>
          <a:p>
            <a:r>
              <a:rPr lang="en-US" altLang="ko-KR" sz="1600" b="1" dirty="0"/>
              <a:t>    &lt;meta http-</a:t>
            </a:r>
            <a:r>
              <a:rPr lang="en-US" altLang="ko-KR" sz="1600" b="1" dirty="0" err="1"/>
              <a:t>equiv</a:t>
            </a:r>
            <a:r>
              <a:rPr lang="en-US" altLang="ko-KR" sz="1600" b="1" dirty="0"/>
              <a:t>="X-UA-Compatible" content="IE=edge"&gt;</a:t>
            </a:r>
          </a:p>
          <a:p>
            <a:r>
              <a:rPr lang="en-US" altLang="ko-KR" sz="1600" b="1" dirty="0"/>
              <a:t>    &lt;meta name="viewport" content="width=device-width, initial-scale=1.0"&gt;</a:t>
            </a:r>
          </a:p>
          <a:p>
            <a:r>
              <a:rPr lang="en-US" altLang="ko-KR" sz="1600" b="1" dirty="0"/>
              <a:t>    &lt;title&gt;Document&lt;/title&gt;</a:t>
            </a:r>
          </a:p>
          <a:p>
            <a:r>
              <a:rPr lang="en-US" altLang="ko-KR" sz="1600" b="1" dirty="0"/>
              <a:t>&lt;/head&gt;</a:t>
            </a:r>
          </a:p>
          <a:p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&lt;body&gt;</a:t>
            </a:r>
          </a:p>
          <a:p>
            <a:r>
              <a:rPr lang="en-US" altLang="ko-KR" sz="1600" b="1" dirty="0"/>
              <a:t>    &lt;script&gt;</a:t>
            </a:r>
          </a:p>
          <a:p>
            <a:r>
              <a:rPr lang="en-US" altLang="ko-KR" sz="1600" b="1" dirty="0"/>
              <a:t>        </a:t>
            </a:r>
            <a:r>
              <a:rPr lang="en-US" altLang="ko-KR" sz="1600" b="1" dirty="0" err="1"/>
              <a:t>var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num</a:t>
            </a:r>
            <a:r>
              <a:rPr lang="en-US" altLang="ko-KR" sz="1600" b="1" dirty="0"/>
              <a:t> = '</a:t>
            </a:r>
            <a:r>
              <a:rPr lang="ko-KR" altLang="en-US" sz="1600" b="1" dirty="0"/>
              <a:t>나는</a:t>
            </a:r>
            <a:r>
              <a:rPr lang="en-US" altLang="ko-KR" sz="1600" b="1" dirty="0"/>
              <a:t>';</a:t>
            </a:r>
          </a:p>
          <a:p>
            <a:r>
              <a:rPr lang="en-US" altLang="ko-KR" sz="1600" b="1" dirty="0"/>
              <a:t>        </a:t>
            </a:r>
            <a:r>
              <a:rPr lang="en-US" altLang="ko-KR" sz="1600" b="1" dirty="0" err="1"/>
              <a:t>var</a:t>
            </a:r>
            <a:r>
              <a:rPr lang="en-US" altLang="ko-KR" sz="1600" b="1" dirty="0"/>
              <a:t> num2 = ' </a:t>
            </a:r>
            <a:r>
              <a:rPr lang="ko-KR" altLang="en-US" sz="1600" b="1" dirty="0"/>
              <a:t>개발자입니다</a:t>
            </a:r>
            <a:r>
              <a:rPr lang="en-US" altLang="ko-KR" sz="1600" b="1" dirty="0"/>
              <a:t>.';</a:t>
            </a:r>
          </a:p>
          <a:p>
            <a:r>
              <a:rPr lang="en-US" altLang="ko-KR" sz="1600" b="1" dirty="0"/>
              <a:t>        console.log(</a:t>
            </a:r>
            <a:r>
              <a:rPr lang="en-US" altLang="ko-KR" sz="1600" b="1" dirty="0" err="1"/>
              <a:t>num</a:t>
            </a:r>
            <a:r>
              <a:rPr lang="en-US" altLang="ko-KR" sz="1600" b="1" dirty="0"/>
              <a:t> + num2);</a:t>
            </a:r>
          </a:p>
          <a:p>
            <a:r>
              <a:rPr lang="en-US" altLang="ko-KR" sz="1600" b="1" dirty="0"/>
              <a:t>    &lt;/script&gt;</a:t>
            </a:r>
          </a:p>
          <a:p>
            <a:r>
              <a:rPr lang="en-US" altLang="ko-KR" sz="1600" b="1" dirty="0"/>
              <a:t>&lt;/body&gt;</a:t>
            </a:r>
          </a:p>
          <a:p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7119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typeof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연습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978569" y="1355571"/>
            <a:ext cx="6096000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5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http-</a:t>
            </a:r>
            <a:r>
              <a:rPr lang="en-US" altLang="ko-KR" sz="105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"X-UA-Compatible"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"IE=edge"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num2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' </a:t>
            </a:r>
            <a:r>
              <a:rPr lang="ko-KR" altLang="en-US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개발자입니다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.'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num3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num2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test2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num3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num1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 sz="1050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num2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num3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test2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127" y="716181"/>
            <a:ext cx="4614863" cy="537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4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err="1" smtClean="0"/>
              <a:t>경고창</a:t>
            </a:r>
            <a:r>
              <a:rPr lang="ko-KR" altLang="en-US" b="1" dirty="0" smtClean="0"/>
              <a:t> </a:t>
            </a:r>
            <a:r>
              <a:rPr lang="ko-KR" altLang="en-US" b="1" dirty="0"/>
              <a:t>실행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038" y="1919037"/>
            <a:ext cx="4143375" cy="20574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42737" y="144703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http-</a:t>
            </a:r>
            <a:r>
              <a:rPr lang="en-US" altLang="ko-KR" sz="1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"X-UA-Compatible"</a:t>
            </a:r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"IE=edge"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안녕하세요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물어보기 </a:t>
            </a:r>
            <a:r>
              <a:rPr lang="ko-KR" altLang="en-US" b="1" dirty="0"/>
              <a:t>창 실행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104" y="2158665"/>
            <a:ext cx="4705350" cy="21717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30969" y="153635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http-</a:t>
            </a:r>
            <a:r>
              <a:rPr lang="en-US" altLang="ko-KR" sz="12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"X-UA-Compatible"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"IE=edge"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b="1" dirty="0">
                <a:solidFill>
                  <a:srgbClr val="DCDCAA"/>
                </a:solidFill>
                <a:latin typeface="Consolas" panose="020B0609020204030204" pitchFamily="49" charset="0"/>
              </a:rPr>
              <a:t>confirm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안녕하신지요</a:t>
            </a:r>
            <a:r>
              <a:rPr lang="en-US" altLang="ko-KR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?'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38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외부입력 창 실행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432" y="313003"/>
            <a:ext cx="3474368" cy="56869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355" y="313003"/>
            <a:ext cx="3333557" cy="56869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60947" y="195021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9CDCFE"/>
                </a:solidFill>
                <a:latin typeface="Consolas" panose="020B0609020204030204" pitchFamily="49" charset="0"/>
              </a:rPr>
              <a:t>http-</a:t>
            </a:r>
            <a:r>
              <a:rPr lang="en-US" altLang="ko-KR" sz="11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"X-UA-Compatible"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"IE=edge"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안녕 하실래요</a:t>
            </a:r>
            <a:r>
              <a:rPr lang="en-US" altLang="ko-KR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?'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25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414</Words>
  <Application>Microsoft Office PowerPoint</Application>
  <PresentationFormat>와이드스크린</PresentationFormat>
  <Paragraphs>295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CourierNew-Bold</vt:lpstr>
      <vt:lpstr>맑은 고딕</vt:lpstr>
      <vt:lpstr>바탕체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ysysson</dc:creator>
  <cp:lastModifiedBy>Son Youngsik</cp:lastModifiedBy>
  <cp:revision>421</cp:revision>
  <dcterms:created xsi:type="dcterms:W3CDTF">2022-05-09T07:14:55Z</dcterms:created>
  <dcterms:modified xsi:type="dcterms:W3CDTF">2022-05-12T22:08:23Z</dcterms:modified>
</cp:coreProperties>
</file>