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65" r:id="rId16"/>
    <p:sldId id="272" r:id="rId17"/>
    <p:sldId id="25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5"/>
    <p:restoredTop sz="96405"/>
  </p:normalViewPr>
  <p:slideViewPr>
    <p:cSldViewPr snapToGrid="0" snapToObjects="1">
      <p:cViewPr varScale="1">
        <p:scale>
          <a:sx n="157" d="100"/>
          <a:sy n="157" d="100"/>
        </p:scale>
        <p:origin x="20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7/16/20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7/16/20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7/16/20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7/16/20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7/16/20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7/16/20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7/16/20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7/16/20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rogerdudler.github.io/git-guide/index.ko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urcetreeapp.com/" TargetMode="External"/><Relationship Id="rId2" Type="http://schemas.openxmlformats.org/officeDocument/2006/relationships/hyperlink" Target="https://rogerdudler.github.io/git-guide/files/git_cheat_sheet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96C99-FAA8-E343-895C-24B74833C4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R" dirty="0"/>
              <a:t>GIT - </a:t>
            </a:r>
            <a:r>
              <a:rPr lang="ko-KR" altLang="en-US" dirty="0" err="1"/>
              <a:t>간편안내서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64248D-7B80-994C-9008-3465761F47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/>
              <a:t>박종원</a:t>
            </a:r>
            <a:endParaRPr lang="en-US" altLang="ko-KR" dirty="0"/>
          </a:p>
          <a:p>
            <a:r>
              <a:rPr lang="en-US" dirty="0">
                <a:hlinkClick r:id="rId2"/>
              </a:rPr>
              <a:t>https://rogerdudler.github.io/git-guide/index.ko.html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4138899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028D8-39DF-1F4C-9F97-A075724B9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400" dirty="0"/>
              <a:t>갱신과 병합</a:t>
            </a:r>
            <a:r>
              <a:rPr lang="en-US" altLang="ko-KR" sz="5400" dirty="0"/>
              <a:t>(merge)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4DD78-693B-4141-9354-7AE00B987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08761"/>
            <a:ext cx="10178322" cy="4966854"/>
          </a:xfrm>
        </p:spPr>
        <p:txBody>
          <a:bodyPr>
            <a:normAutofit/>
          </a:bodyPr>
          <a:lstStyle/>
          <a:p>
            <a:r>
              <a:rPr lang="ko-KR" altLang="en-US" dirty="0"/>
              <a:t>여러분의 로컬 저장소를 원격 저장소에 맞춰 갱신하려면</a:t>
            </a:r>
            <a:r>
              <a:rPr lang="en-US" altLang="ko-KR" dirty="0"/>
              <a:t> </a:t>
            </a:r>
            <a:r>
              <a:rPr lang="ko-KR" altLang="en-US" dirty="0"/>
              <a:t>아래 명령을 실행하세요</a:t>
            </a:r>
            <a:r>
              <a:rPr lang="en-US" altLang="ko-KR" dirty="0"/>
              <a:t>.</a:t>
            </a:r>
          </a:p>
          <a:p>
            <a:endParaRPr lang="en-US" u="sng" dirty="0"/>
          </a:p>
          <a:p>
            <a:endParaRPr lang="en-US" u="sng" dirty="0"/>
          </a:p>
          <a:p>
            <a:r>
              <a:rPr lang="ko-KR" altLang="en-US" dirty="0"/>
              <a:t>이렇게 하면 원격 저장소의 변경 내용이 로컬 작업 디렉토리에</a:t>
            </a:r>
            <a:r>
              <a:rPr lang="en-US" altLang="ko-KR" dirty="0"/>
              <a:t> </a:t>
            </a:r>
            <a:r>
              <a:rPr lang="ko-KR" altLang="en-US" i="1" dirty="0"/>
              <a:t>받아지고</a:t>
            </a:r>
            <a:r>
              <a:rPr lang="en-US" altLang="ko-KR" i="1" dirty="0"/>
              <a:t>(</a:t>
            </a:r>
            <a:r>
              <a:rPr lang="en-US" i="1" dirty="0"/>
              <a:t>fetch)</a:t>
            </a:r>
            <a:r>
              <a:rPr lang="en-US" dirty="0"/>
              <a:t>, </a:t>
            </a:r>
            <a:r>
              <a:rPr lang="ko-KR" altLang="en-US" i="1" dirty="0"/>
              <a:t>병합</a:t>
            </a:r>
            <a:r>
              <a:rPr lang="en-US" altLang="ko-KR" i="1" dirty="0"/>
              <a:t>(</a:t>
            </a:r>
            <a:r>
              <a:rPr lang="en-US" i="1" dirty="0"/>
              <a:t>merge)</a:t>
            </a:r>
            <a:r>
              <a:rPr lang="ko-KR" altLang="en-US" dirty="0"/>
              <a:t>된답니다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다른 가지에 있는 변경 내용을 현재 가지</a:t>
            </a:r>
            <a:r>
              <a:rPr lang="en-US" altLang="ko-KR" dirty="0"/>
              <a:t>(</a:t>
            </a:r>
            <a:r>
              <a:rPr lang="ko-KR" altLang="en-US" dirty="0"/>
              <a:t>예를 들면</a:t>
            </a:r>
            <a:r>
              <a:rPr lang="en-US" altLang="ko-KR" dirty="0"/>
              <a:t>, </a:t>
            </a:r>
            <a:r>
              <a:rPr lang="en-US" dirty="0"/>
              <a:t>master </a:t>
            </a:r>
            <a:r>
              <a:rPr lang="ko-KR" altLang="en-US" dirty="0"/>
              <a:t>가지</a:t>
            </a:r>
            <a:r>
              <a:rPr lang="en-US" altLang="ko-KR" dirty="0"/>
              <a:t>)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병합하려면 아래 명령을 실행하세요</a:t>
            </a:r>
            <a:r>
              <a:rPr lang="en-US" altLang="ko-KR" dirty="0"/>
              <a:t>.</a:t>
            </a:r>
          </a:p>
          <a:p>
            <a:endParaRPr lang="en-US" u="sng" dirty="0"/>
          </a:p>
          <a:p>
            <a:endParaRPr lang="en-US" u="sng" dirty="0"/>
          </a:p>
          <a:p>
            <a:r>
              <a:rPr lang="ko-KR" altLang="en-US" dirty="0"/>
              <a:t>첫번째 명령이든 두번째 명령이든</a:t>
            </a:r>
            <a:r>
              <a:rPr lang="en-US" altLang="ko-KR" dirty="0"/>
              <a:t>, </a:t>
            </a:r>
            <a:r>
              <a:rPr lang="en-US" dirty="0"/>
              <a:t>git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ko-KR" altLang="en-US" dirty="0"/>
              <a:t>자동으로 변경 내용을 병합하려고 시도해요</a:t>
            </a:r>
            <a:r>
              <a:rPr lang="en-US" altLang="ko-KR" dirty="0"/>
              <a:t>.</a:t>
            </a:r>
            <a:endParaRPr lang="en-KR" u="sng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7767FDE-1B7F-5043-BAD2-6D5001310240}"/>
              </a:ext>
            </a:extLst>
          </p:cNvPr>
          <p:cNvSpPr/>
          <p:nvPr/>
        </p:nvSpPr>
        <p:spPr>
          <a:xfrm>
            <a:off x="3246120" y="1981200"/>
            <a:ext cx="4343400" cy="594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git pull</a:t>
            </a:r>
            <a:endParaRPr lang="en-KR" sz="28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57001B4-6C6B-D841-8B47-7E759BDA49A9}"/>
              </a:ext>
            </a:extLst>
          </p:cNvPr>
          <p:cNvSpPr/>
          <p:nvPr/>
        </p:nvSpPr>
        <p:spPr>
          <a:xfrm>
            <a:off x="3550920" y="4414750"/>
            <a:ext cx="3733800" cy="594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git merge &lt;</a:t>
            </a:r>
            <a:r>
              <a:rPr lang="ko-KR" altLang="en-US" sz="2800" dirty="0"/>
              <a:t>가지 이름</a:t>
            </a:r>
            <a:r>
              <a:rPr lang="en-US" altLang="ko-KR" sz="2800" dirty="0"/>
              <a:t>&gt;</a:t>
            </a:r>
            <a:endParaRPr lang="en-KR" sz="2800" dirty="0"/>
          </a:p>
        </p:txBody>
      </p:sp>
    </p:spTree>
    <p:extLst>
      <p:ext uri="{BB962C8B-B14F-4D97-AF65-F5344CB8AC3E}">
        <p14:creationId xmlns:p14="http://schemas.microsoft.com/office/powerpoint/2010/main" val="2462895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028D8-39DF-1F4C-9F97-A075724B9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400" dirty="0"/>
              <a:t>갱신과 병합</a:t>
            </a:r>
            <a:r>
              <a:rPr lang="en-US" altLang="ko-KR" sz="5400" dirty="0"/>
              <a:t>(merge)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4DD78-693B-4141-9354-7AE00B987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08761"/>
            <a:ext cx="10178322" cy="4966854"/>
          </a:xfrm>
        </p:spPr>
        <p:txBody>
          <a:bodyPr>
            <a:normAutofit/>
          </a:bodyPr>
          <a:lstStyle/>
          <a:p>
            <a:r>
              <a:rPr lang="ko-KR" altLang="en-US" dirty="0"/>
              <a:t>문제는</a:t>
            </a:r>
            <a:r>
              <a:rPr lang="en-US" altLang="ko-KR" dirty="0"/>
              <a:t>, </a:t>
            </a:r>
            <a:r>
              <a:rPr lang="ko-KR" altLang="en-US" dirty="0"/>
              <a:t>항상 성공하는 게 아니라 가끔</a:t>
            </a:r>
            <a:r>
              <a:rPr lang="en-US" altLang="ko-KR" dirty="0"/>
              <a:t> </a:t>
            </a:r>
            <a:r>
              <a:rPr lang="ko-KR" altLang="en-US" i="1" dirty="0"/>
              <a:t>충돌</a:t>
            </a:r>
            <a:r>
              <a:rPr lang="en-US" altLang="ko-KR" i="1" dirty="0"/>
              <a:t>(</a:t>
            </a:r>
            <a:r>
              <a:rPr lang="en-US" i="1" dirty="0"/>
              <a:t>conflicts)</a:t>
            </a:r>
            <a:r>
              <a:rPr lang="ko-KR" altLang="en-US" dirty="0"/>
              <a:t>이 일어나기도 한다는 거예요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이렇게 충돌이 발생하면</a:t>
            </a:r>
            <a:r>
              <a:rPr lang="en-US" altLang="ko-KR" dirty="0"/>
              <a:t>, </a:t>
            </a:r>
            <a:r>
              <a:rPr lang="en-US" dirty="0"/>
              <a:t>git</a:t>
            </a:r>
            <a:r>
              <a:rPr lang="ko-KR" altLang="en-US" dirty="0"/>
              <a:t>이 알려주는 파일의 충돌 부분을</a:t>
            </a:r>
            <a:r>
              <a:rPr lang="en-US" altLang="ko-KR" dirty="0"/>
              <a:t> </a:t>
            </a:r>
            <a:r>
              <a:rPr lang="ko-KR" altLang="en-US" dirty="0"/>
              <a:t>여러분이 직접 수정해서 병합이 가능하도록 해야 하죠</a:t>
            </a:r>
            <a:r>
              <a:rPr lang="en-US" altLang="ko-KR" dirty="0"/>
              <a:t>.</a:t>
            </a:r>
            <a:br>
              <a:rPr lang="ko-KR" altLang="en-US" dirty="0"/>
            </a:br>
            <a:r>
              <a:rPr lang="ko-KR" altLang="en-US" dirty="0"/>
              <a:t>충돌을 해결했다면</a:t>
            </a:r>
            <a:r>
              <a:rPr lang="en-US" altLang="ko-KR" dirty="0"/>
              <a:t>, </a:t>
            </a:r>
            <a:r>
              <a:rPr lang="ko-KR" altLang="en-US" dirty="0"/>
              <a:t>아래 명령으로 </a:t>
            </a:r>
            <a:r>
              <a:rPr lang="en-US" dirty="0"/>
              <a:t>git</a:t>
            </a:r>
            <a:r>
              <a:rPr lang="ko-KR" altLang="en-US" dirty="0"/>
              <a:t>에게</a:t>
            </a:r>
            <a:r>
              <a:rPr lang="en-US" altLang="ko-KR" dirty="0"/>
              <a:t> </a:t>
            </a:r>
            <a:r>
              <a:rPr lang="ko-KR" altLang="en-US" dirty="0"/>
              <a:t>아까의 파일을 병합하라고 알려주세요</a:t>
            </a:r>
            <a:r>
              <a:rPr lang="en-US" altLang="ko-KR" dirty="0"/>
              <a:t>.</a:t>
            </a:r>
          </a:p>
          <a:p>
            <a:endParaRPr lang="en-US" u="sng" dirty="0"/>
          </a:p>
          <a:p>
            <a:endParaRPr lang="en-US" u="sng" dirty="0"/>
          </a:p>
          <a:p>
            <a:endParaRPr lang="en-US" u="sng" dirty="0"/>
          </a:p>
          <a:p>
            <a:r>
              <a:rPr lang="ko-KR" altLang="en-US" dirty="0"/>
              <a:t>변경 내용을 병합하기 전에</a:t>
            </a:r>
            <a:r>
              <a:rPr lang="en-US" altLang="ko-KR" dirty="0"/>
              <a:t>, </a:t>
            </a:r>
            <a:r>
              <a:rPr lang="ko-KR" altLang="en-US" dirty="0"/>
              <a:t>어떻게 바뀌었는지 비교해볼 수도 있어요</a:t>
            </a:r>
            <a:r>
              <a:rPr lang="en-US" altLang="ko-KR" dirty="0"/>
              <a:t>.</a:t>
            </a:r>
            <a:endParaRPr lang="en-US" u="sng" dirty="0"/>
          </a:p>
          <a:p>
            <a:endParaRPr lang="en-KR" u="sng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7767FDE-1B7F-5043-BAD2-6D5001310240}"/>
              </a:ext>
            </a:extLst>
          </p:cNvPr>
          <p:cNvSpPr/>
          <p:nvPr/>
        </p:nvSpPr>
        <p:spPr>
          <a:xfrm>
            <a:off x="2240280" y="4829696"/>
            <a:ext cx="6355080" cy="594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git diff &lt;</a:t>
            </a:r>
            <a:r>
              <a:rPr lang="ko-KR" altLang="en-US" sz="2800" dirty="0"/>
              <a:t>원래 가지</a:t>
            </a:r>
            <a:r>
              <a:rPr lang="en-US" altLang="ko-KR" sz="2800" dirty="0"/>
              <a:t>&gt; &lt;</a:t>
            </a:r>
            <a:r>
              <a:rPr lang="ko-KR" altLang="en-US" sz="2800" dirty="0"/>
              <a:t>비교 대상 가지</a:t>
            </a:r>
            <a:r>
              <a:rPr lang="en-US" altLang="ko-KR" sz="2800" dirty="0"/>
              <a:t>&gt;</a:t>
            </a:r>
            <a:endParaRPr lang="en-KR" sz="28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57001B4-6C6B-D841-8B47-7E759BDA49A9}"/>
              </a:ext>
            </a:extLst>
          </p:cNvPr>
          <p:cNvSpPr/>
          <p:nvPr/>
        </p:nvSpPr>
        <p:spPr>
          <a:xfrm>
            <a:off x="3550920" y="3131820"/>
            <a:ext cx="3733800" cy="594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git add &lt;</a:t>
            </a:r>
            <a:r>
              <a:rPr lang="ko-KR" altLang="en-US" sz="2800" dirty="0"/>
              <a:t>파일 이름</a:t>
            </a:r>
            <a:r>
              <a:rPr lang="en-US" altLang="ko-KR" sz="2800" dirty="0"/>
              <a:t>&gt;</a:t>
            </a:r>
            <a:endParaRPr lang="en-KR" sz="2800" dirty="0"/>
          </a:p>
        </p:txBody>
      </p:sp>
    </p:spTree>
    <p:extLst>
      <p:ext uri="{BB962C8B-B14F-4D97-AF65-F5344CB8AC3E}">
        <p14:creationId xmlns:p14="http://schemas.microsoft.com/office/powerpoint/2010/main" val="780443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028D8-39DF-1F4C-9F97-A075724B9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꼬리표</a:t>
            </a:r>
            <a:r>
              <a:rPr lang="en-US" altLang="ko-KR" dirty="0"/>
              <a:t>(</a:t>
            </a:r>
            <a:r>
              <a:rPr lang="en-US" dirty="0"/>
              <a:t>tag) </a:t>
            </a:r>
            <a:r>
              <a:rPr lang="ko-KR" altLang="en-US" dirty="0"/>
              <a:t>달기</a:t>
            </a:r>
            <a:br>
              <a:rPr lang="ko-KR" altLang="en-US" dirty="0"/>
            </a:b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4DD78-693B-4141-9354-7AE00B987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08761"/>
            <a:ext cx="10178322" cy="4966854"/>
          </a:xfrm>
        </p:spPr>
        <p:txBody>
          <a:bodyPr>
            <a:normAutofit/>
          </a:bodyPr>
          <a:lstStyle/>
          <a:p>
            <a:r>
              <a:rPr lang="ko-KR" altLang="en-US" dirty="0"/>
              <a:t>소프트웨어의 새 버전을 발표할 때마다 꼬리표를 달아놓으면 좋아요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물론 꼬리표는 </a:t>
            </a:r>
            <a:r>
              <a:rPr lang="en-US" dirty="0"/>
              <a:t>SVN </a:t>
            </a:r>
            <a:r>
              <a:rPr lang="ko-KR" altLang="en-US" dirty="0"/>
              <a:t>등에 이미 존재하는 기능이지요</a:t>
            </a:r>
            <a:r>
              <a:rPr lang="en-US" altLang="ko-KR" dirty="0"/>
              <a:t>.)</a:t>
            </a:r>
            <a:br>
              <a:rPr lang="ko-KR" altLang="en-US" dirty="0"/>
            </a:br>
            <a:endParaRPr lang="en-US" altLang="ko-KR" dirty="0"/>
          </a:p>
          <a:p>
            <a:r>
              <a:rPr lang="ko-KR" altLang="en-US" dirty="0"/>
              <a:t>아래 명령을 실행하면 새로운 꼬리표인 </a:t>
            </a:r>
            <a:r>
              <a:rPr lang="en-US" altLang="ko-KR" i="1" dirty="0"/>
              <a:t>1.0.0</a:t>
            </a:r>
            <a:r>
              <a:rPr lang="ko-KR" altLang="en-US" dirty="0"/>
              <a:t>을 달 수 있어요</a:t>
            </a:r>
            <a:r>
              <a:rPr lang="en-US" altLang="ko-KR" dirty="0"/>
              <a:t>.</a:t>
            </a:r>
            <a:br>
              <a:rPr lang="ko-KR" altLang="en-US" dirty="0"/>
            </a:br>
            <a:br>
              <a:rPr lang="en-US" dirty="0"/>
            </a:br>
            <a:endParaRPr lang="en-US" dirty="0"/>
          </a:p>
          <a:p>
            <a:r>
              <a:rPr lang="ko-KR" altLang="en-US" dirty="0"/>
              <a:t>위 명령에서 </a:t>
            </a:r>
            <a:r>
              <a:rPr lang="en-US" altLang="ko-KR" i="1" dirty="0"/>
              <a:t>1</a:t>
            </a:r>
            <a:r>
              <a:rPr lang="en-US" i="1" dirty="0"/>
              <a:t>b2e1d63ff</a:t>
            </a:r>
            <a:r>
              <a:rPr lang="en-US" dirty="0"/>
              <a:t> </a:t>
            </a:r>
            <a:r>
              <a:rPr lang="ko-KR" altLang="en-US" dirty="0"/>
              <a:t>부분은 꼬리표가 가리킬 </a:t>
            </a:r>
            <a:r>
              <a:rPr lang="ko-KR" altLang="en-US" dirty="0" err="1"/>
              <a:t>확정본</a:t>
            </a:r>
            <a:r>
              <a:rPr lang="ko-KR" altLang="en-US" dirty="0"/>
              <a:t> </a:t>
            </a:r>
            <a:r>
              <a:rPr lang="ko-KR" altLang="en-US" dirty="0" err="1"/>
              <a:t>식별자입니다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아래 명령으로 </a:t>
            </a:r>
            <a:r>
              <a:rPr lang="ko-KR" altLang="en-US" dirty="0" err="1"/>
              <a:t>확정본</a:t>
            </a:r>
            <a:r>
              <a:rPr lang="ko-KR" altLang="en-US" dirty="0"/>
              <a:t> </a:t>
            </a:r>
            <a:r>
              <a:rPr lang="ko-KR" altLang="en-US" dirty="0" err="1"/>
              <a:t>식별자를</a:t>
            </a:r>
            <a:r>
              <a:rPr lang="ko-KR" altLang="en-US" dirty="0"/>
              <a:t> 확인할 수 있어요</a:t>
            </a:r>
            <a:r>
              <a:rPr lang="en-US" altLang="ko-KR" dirty="0"/>
              <a:t>.</a:t>
            </a:r>
            <a:br>
              <a:rPr lang="ko-KR" altLang="en-US" dirty="0"/>
            </a:br>
            <a:br>
              <a:rPr lang="en-US" dirty="0"/>
            </a:br>
            <a:endParaRPr lang="en-US" dirty="0"/>
          </a:p>
          <a:p>
            <a:r>
              <a:rPr lang="ko-KR" altLang="en-US" dirty="0" err="1"/>
              <a:t>확정본</a:t>
            </a:r>
            <a:r>
              <a:rPr lang="ko-KR" altLang="en-US" dirty="0"/>
              <a:t> 식별자의 앞부분 일부만 입력해도 꼬리표를 붙일 수 있지만</a:t>
            </a:r>
            <a:r>
              <a:rPr lang="en-US" altLang="ko-KR" dirty="0"/>
              <a:t>,</a:t>
            </a:r>
            <a:br>
              <a:rPr lang="ko-KR" altLang="en-US" dirty="0"/>
            </a:br>
            <a:r>
              <a:rPr lang="ko-KR" altLang="en-US" dirty="0"/>
              <a:t>그 일부분이 반드시 </a:t>
            </a:r>
            <a:r>
              <a:rPr lang="ko-KR" altLang="en-US" dirty="0" err="1"/>
              <a:t>고유하다는</a:t>
            </a:r>
            <a:r>
              <a:rPr lang="ko-KR" altLang="en-US" dirty="0"/>
              <a:t> 조건이 필요해요</a:t>
            </a:r>
            <a:r>
              <a:rPr lang="en-US" altLang="ko-KR" dirty="0"/>
              <a:t>.</a:t>
            </a:r>
            <a:endParaRPr lang="en-KR" u="sng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7767FDE-1B7F-5043-BAD2-6D5001310240}"/>
              </a:ext>
            </a:extLst>
          </p:cNvPr>
          <p:cNvSpPr/>
          <p:nvPr/>
        </p:nvSpPr>
        <p:spPr>
          <a:xfrm>
            <a:off x="4632960" y="4601096"/>
            <a:ext cx="1569720" cy="594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git log</a:t>
            </a:r>
            <a:endParaRPr lang="en-KR" sz="28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57001B4-6C6B-D841-8B47-7E759BDA49A9}"/>
              </a:ext>
            </a:extLst>
          </p:cNvPr>
          <p:cNvSpPr/>
          <p:nvPr/>
        </p:nvSpPr>
        <p:spPr>
          <a:xfrm>
            <a:off x="3550920" y="3131820"/>
            <a:ext cx="3733800" cy="594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git tag 1.0.0 1b2e1d63ff</a:t>
            </a:r>
            <a:endParaRPr lang="en-KR" sz="2800" dirty="0"/>
          </a:p>
        </p:txBody>
      </p:sp>
    </p:spTree>
    <p:extLst>
      <p:ext uri="{BB962C8B-B14F-4D97-AF65-F5344CB8AC3E}">
        <p14:creationId xmlns:p14="http://schemas.microsoft.com/office/powerpoint/2010/main" val="2545059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028D8-39DF-1F4C-9F97-A075724B9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로컬 변경 내용 되돌리기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4DD78-693B-4141-9354-7AE00B987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08761"/>
            <a:ext cx="10178322" cy="4966854"/>
          </a:xfrm>
        </p:spPr>
        <p:txBody>
          <a:bodyPr>
            <a:normAutofit/>
          </a:bodyPr>
          <a:lstStyle/>
          <a:p>
            <a:r>
              <a:rPr lang="ko-KR" altLang="en-US" dirty="0"/>
              <a:t>만약 여러분이 </a:t>
            </a:r>
            <a:r>
              <a:rPr lang="en-US" altLang="ko-KR" dirty="0"/>
              <a:t>(</a:t>
            </a:r>
            <a:r>
              <a:rPr lang="ko-KR" altLang="en-US" dirty="0"/>
              <a:t>물론 그럴 일은 없겠지만 </a:t>
            </a:r>
            <a:r>
              <a:rPr lang="en-US" altLang="ko-KR" dirty="0"/>
              <a:t>;) </a:t>
            </a:r>
            <a:r>
              <a:rPr lang="ko-KR" altLang="en-US" dirty="0"/>
              <a:t>실수로 무언가 잘못한 경우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아래 명령으로 로컬의 변경 내용을 되돌릴 수 있어요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위 명령은 로컬의 변경 내용을 변경 전 상태</a:t>
            </a:r>
            <a:r>
              <a:rPr lang="en-US" altLang="ko-KR" dirty="0"/>
              <a:t>(</a:t>
            </a:r>
            <a:r>
              <a:rPr lang="en-US" dirty="0"/>
              <a:t>HEAD)</a:t>
            </a:r>
            <a:r>
              <a:rPr lang="ko-KR" altLang="en-US" dirty="0"/>
              <a:t>로 되돌려줘요</a:t>
            </a:r>
            <a:r>
              <a:rPr lang="en-US" altLang="ko-KR" dirty="0"/>
              <a:t>.</a:t>
            </a:r>
            <a:br>
              <a:rPr lang="ko-KR" altLang="en-US" dirty="0"/>
            </a:br>
            <a:r>
              <a:rPr lang="ko-KR" altLang="en-US" dirty="0"/>
              <a:t>다만</a:t>
            </a:r>
            <a:r>
              <a:rPr lang="en-US" altLang="ko-KR" dirty="0"/>
              <a:t>, </a:t>
            </a:r>
            <a:r>
              <a:rPr lang="ko-KR" altLang="en-US" dirty="0"/>
              <a:t>이미 인덱스에 추가된 변경 내용과 새로 생성한 파일은 그대로 </a:t>
            </a:r>
            <a:r>
              <a:rPr lang="ko-KR" altLang="en-US" dirty="0" err="1"/>
              <a:t>남는답니다</a:t>
            </a:r>
            <a:r>
              <a:rPr lang="en-US" altLang="ko-KR" dirty="0"/>
              <a:t>.</a:t>
            </a:r>
          </a:p>
          <a:p>
            <a:endParaRPr lang="en-US" u="sng" dirty="0"/>
          </a:p>
          <a:p>
            <a:r>
              <a:rPr lang="ko-KR" altLang="en-US" dirty="0"/>
              <a:t>만약</a:t>
            </a:r>
            <a:r>
              <a:rPr lang="en-US" altLang="ko-KR" dirty="0"/>
              <a:t>, </a:t>
            </a:r>
            <a:r>
              <a:rPr lang="ko-KR" altLang="en-US" dirty="0"/>
              <a:t>로컬에 있는 모든 변경 내용과 </a:t>
            </a:r>
            <a:r>
              <a:rPr lang="ko-KR" altLang="en-US" dirty="0" err="1"/>
              <a:t>확정본을</a:t>
            </a:r>
            <a:r>
              <a:rPr lang="ko-KR" altLang="en-US" dirty="0"/>
              <a:t> 포기하려면</a:t>
            </a:r>
            <a:r>
              <a:rPr lang="en-US" altLang="ko-KR" dirty="0"/>
              <a:t>,</a:t>
            </a:r>
            <a:br>
              <a:rPr lang="ko-KR" altLang="en-US" dirty="0"/>
            </a:br>
            <a:r>
              <a:rPr lang="ko-KR" altLang="en-US" dirty="0"/>
              <a:t>아래 명령으로 원격 저장소의 최신 이력을 가져오고</a:t>
            </a:r>
            <a:r>
              <a:rPr lang="en-US" altLang="ko-KR" dirty="0"/>
              <a:t>,</a:t>
            </a:r>
            <a:br>
              <a:rPr lang="ko-KR" altLang="en-US" dirty="0"/>
            </a:br>
            <a:r>
              <a:rPr lang="ko-KR" altLang="en-US" dirty="0"/>
              <a:t>로컬 </a:t>
            </a:r>
            <a:r>
              <a:rPr lang="en-US" dirty="0"/>
              <a:t>master </a:t>
            </a:r>
            <a:r>
              <a:rPr lang="ko-KR" altLang="en-US" dirty="0"/>
              <a:t>가지가 저 이력을 가리키도록 할 수 있어요</a:t>
            </a:r>
            <a:r>
              <a:rPr lang="en-US" altLang="ko-KR" dirty="0"/>
              <a:t>.</a:t>
            </a:r>
            <a:endParaRPr lang="en-KR" u="sng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7767FDE-1B7F-5043-BAD2-6D5001310240}"/>
              </a:ext>
            </a:extLst>
          </p:cNvPr>
          <p:cNvSpPr/>
          <p:nvPr/>
        </p:nvSpPr>
        <p:spPr>
          <a:xfrm>
            <a:off x="4175760" y="5439295"/>
            <a:ext cx="2484120" cy="594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git fetch origin</a:t>
            </a:r>
            <a:endParaRPr lang="en-KR" sz="28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57001B4-6C6B-D841-8B47-7E759BDA49A9}"/>
              </a:ext>
            </a:extLst>
          </p:cNvPr>
          <p:cNvSpPr/>
          <p:nvPr/>
        </p:nvSpPr>
        <p:spPr>
          <a:xfrm>
            <a:off x="3093720" y="2295004"/>
            <a:ext cx="4648200" cy="594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git checkout -- &lt;</a:t>
            </a:r>
            <a:r>
              <a:rPr lang="ko-KR" altLang="en-US" sz="2800" dirty="0"/>
              <a:t>파일 이름</a:t>
            </a:r>
            <a:r>
              <a:rPr lang="en-US" altLang="ko-KR" sz="2800" dirty="0"/>
              <a:t>&gt;</a:t>
            </a:r>
            <a:endParaRPr lang="en-KR" sz="28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C7C3232-AEB1-3F48-A70F-3D23D0D36025}"/>
              </a:ext>
            </a:extLst>
          </p:cNvPr>
          <p:cNvSpPr/>
          <p:nvPr/>
        </p:nvSpPr>
        <p:spPr>
          <a:xfrm>
            <a:off x="2727960" y="6178435"/>
            <a:ext cx="5379720" cy="594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git reset --hard origin/master</a:t>
            </a:r>
          </a:p>
        </p:txBody>
      </p:sp>
    </p:spTree>
    <p:extLst>
      <p:ext uri="{BB962C8B-B14F-4D97-AF65-F5344CB8AC3E}">
        <p14:creationId xmlns:p14="http://schemas.microsoft.com/office/powerpoint/2010/main" val="3571335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028D8-39DF-1F4C-9F97-A075724B9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유용한 힌트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4DD78-693B-4141-9354-7AE00B987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08761"/>
            <a:ext cx="10178322" cy="4966854"/>
          </a:xfrm>
        </p:spPr>
        <p:txBody>
          <a:bodyPr>
            <a:normAutofit/>
          </a:bodyPr>
          <a:lstStyle/>
          <a:p>
            <a:r>
              <a:rPr lang="en-US" dirty="0"/>
              <a:t>git</a:t>
            </a:r>
            <a:r>
              <a:rPr lang="ko-KR" altLang="en-US" dirty="0"/>
              <a:t>의 내장 </a:t>
            </a:r>
            <a:r>
              <a:rPr lang="en-US" dirty="0"/>
              <a:t>GUI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ko-KR" altLang="en-US" dirty="0"/>
              <a:t>콘솔에서 </a:t>
            </a:r>
            <a:r>
              <a:rPr lang="en-US" dirty="0"/>
              <a:t>git output</a:t>
            </a:r>
            <a:r>
              <a:rPr lang="ko-KR" altLang="en-US" dirty="0"/>
              <a:t>을 컬러로 출력하기</a:t>
            </a:r>
            <a:br>
              <a:rPr lang="ko-KR" altLang="en-US" dirty="0"/>
            </a:b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이력</a:t>
            </a:r>
            <a:r>
              <a:rPr lang="en-US" altLang="ko-KR" dirty="0"/>
              <a:t>(</a:t>
            </a:r>
            <a:r>
              <a:rPr lang="en-US" dirty="0"/>
              <a:t>log)</a:t>
            </a:r>
            <a:r>
              <a:rPr lang="ko-KR" altLang="en-US" dirty="0"/>
              <a:t>에서 </a:t>
            </a:r>
            <a:r>
              <a:rPr lang="ko-KR" altLang="en-US" dirty="0" err="1"/>
              <a:t>확정본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개를 딱 한 줄로만 표시하기</a:t>
            </a:r>
            <a:br>
              <a:rPr lang="ko-KR" altLang="en-US" dirty="0"/>
            </a:br>
            <a:br>
              <a:rPr lang="en-US" dirty="0"/>
            </a:br>
            <a:endParaRPr lang="en-US" dirty="0"/>
          </a:p>
          <a:p>
            <a:endParaRPr lang="en-US" altLang="ko-KR" dirty="0"/>
          </a:p>
          <a:p>
            <a:r>
              <a:rPr lang="ko-KR" altLang="en-US" dirty="0"/>
              <a:t>파일을 추가할 때 대화식으로 추가하기</a:t>
            </a:r>
            <a:br>
              <a:rPr lang="ko-KR" altLang="en-US" dirty="0"/>
            </a:br>
            <a:endParaRPr lang="en-KR" u="sng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7767FDE-1B7F-5043-BAD2-6D5001310240}"/>
              </a:ext>
            </a:extLst>
          </p:cNvPr>
          <p:cNvSpPr/>
          <p:nvPr/>
        </p:nvSpPr>
        <p:spPr>
          <a:xfrm>
            <a:off x="3307080" y="3086100"/>
            <a:ext cx="4221480" cy="594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git config </a:t>
            </a:r>
            <a:r>
              <a:rPr lang="en-US" sz="2800" dirty="0" err="1"/>
              <a:t>color.ui</a:t>
            </a:r>
            <a:r>
              <a:rPr lang="en-US" sz="2800" dirty="0"/>
              <a:t> true</a:t>
            </a:r>
            <a:endParaRPr lang="en-KR" sz="28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57001B4-6C6B-D841-8B47-7E759BDA49A9}"/>
              </a:ext>
            </a:extLst>
          </p:cNvPr>
          <p:cNvSpPr/>
          <p:nvPr/>
        </p:nvSpPr>
        <p:spPr>
          <a:xfrm>
            <a:off x="4876800" y="1959724"/>
            <a:ext cx="1082040" cy="594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gitk</a:t>
            </a:r>
            <a:endParaRPr lang="en-KR" sz="28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C7C3232-AEB1-3F48-A70F-3D23D0D36025}"/>
              </a:ext>
            </a:extLst>
          </p:cNvPr>
          <p:cNvSpPr/>
          <p:nvPr/>
        </p:nvSpPr>
        <p:spPr>
          <a:xfrm>
            <a:off x="2727960" y="4334395"/>
            <a:ext cx="5379720" cy="594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git config </a:t>
            </a:r>
            <a:r>
              <a:rPr lang="en-US" sz="2800" dirty="0" err="1"/>
              <a:t>format.pretty</a:t>
            </a:r>
            <a:r>
              <a:rPr lang="en-US" sz="2800" dirty="0"/>
              <a:t> </a:t>
            </a:r>
            <a:r>
              <a:rPr lang="en-US" sz="2800" dirty="0" err="1"/>
              <a:t>oneline</a:t>
            </a:r>
            <a:endParaRPr lang="en-US" sz="2800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6B7283A-73B7-144C-ACF5-98DEA8135EBB}"/>
              </a:ext>
            </a:extLst>
          </p:cNvPr>
          <p:cNvSpPr/>
          <p:nvPr/>
        </p:nvSpPr>
        <p:spPr>
          <a:xfrm>
            <a:off x="4572000" y="5843158"/>
            <a:ext cx="1691640" cy="594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git add -</a:t>
            </a:r>
            <a:r>
              <a:rPr lang="en-US" sz="2800" dirty="0" err="1"/>
              <a:t>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75417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DAE17-3D34-5641-A7FC-7F3153260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070" y="518718"/>
            <a:ext cx="2931735" cy="5657128"/>
          </a:xfrm>
        </p:spPr>
        <p:txBody>
          <a:bodyPr anchor="t">
            <a:normAutofit/>
          </a:bodyPr>
          <a:lstStyle/>
          <a:p>
            <a:r>
              <a:rPr lang="ko-KR" altLang="en-US" sz="2200"/>
              <a:t>가지</a:t>
            </a:r>
            <a:r>
              <a:rPr lang="en-US" altLang="ko-KR" sz="2200"/>
              <a:t>(branch)</a:t>
            </a:r>
            <a:r>
              <a:rPr lang="ko-KR" altLang="en-US" sz="2200"/>
              <a:t>치기</a:t>
            </a:r>
            <a:endParaRPr lang="en-KR" sz="2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0BE3F-F231-C946-A19F-F44CD9DFF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640" y="518719"/>
            <a:ext cx="7226903" cy="3453262"/>
          </a:xfrm>
        </p:spPr>
        <p:txBody>
          <a:bodyPr>
            <a:normAutofit/>
          </a:bodyPr>
          <a:lstStyle/>
          <a:p>
            <a:r>
              <a:rPr lang="ko-KR" altLang="en-US" dirty="0"/>
              <a:t>가지는 안전하게 격리된 상태에서 무언가를 만들 때 사용해요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여러분이 저장소를 새로 만들면 기본으로 </a:t>
            </a:r>
            <a:r>
              <a:rPr lang="en-US" i="1" dirty="0"/>
              <a:t>master </a:t>
            </a:r>
            <a:r>
              <a:rPr lang="ko-KR" altLang="en-US" i="1" dirty="0"/>
              <a:t>가지</a:t>
            </a:r>
            <a:r>
              <a:rPr lang="ko-KR" altLang="en-US" dirty="0"/>
              <a:t>가 만들어집니다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이제 다른 가지를 이용해서 개발을 진행하고</a:t>
            </a:r>
            <a:r>
              <a:rPr lang="en-US" altLang="ko-KR" dirty="0"/>
              <a:t>, </a:t>
            </a:r>
            <a:r>
              <a:rPr lang="ko-KR" altLang="en-US" dirty="0"/>
              <a:t>나중에 개발이 완료되면 </a:t>
            </a:r>
            <a:r>
              <a:rPr lang="en-US" dirty="0"/>
              <a:t>master </a:t>
            </a:r>
            <a:r>
              <a:rPr lang="ko-KR" altLang="en-US" dirty="0"/>
              <a:t>가지로 돌아와 병합하면 돼요</a:t>
            </a:r>
            <a:r>
              <a:rPr lang="en-US" altLang="ko-KR" dirty="0"/>
              <a:t>.</a:t>
            </a:r>
            <a:endParaRPr lang="en-K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93228C-4F43-DA4A-8F37-0BA46F280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434" y="4136572"/>
            <a:ext cx="5744433" cy="203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3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FBF24-DE55-5F46-8FA0-88164692A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연습해보기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36C6C-C285-014C-A658-BBCC11488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 dirty="0"/>
              <a:t>gitlab.com</a:t>
            </a:r>
            <a:r>
              <a:rPr lang="ko-KR" altLang="en-US" dirty="0"/>
              <a:t>가입하기</a:t>
            </a:r>
            <a:endParaRPr lang="en-US" altLang="ko-KR" dirty="0"/>
          </a:p>
          <a:p>
            <a:r>
              <a:rPr lang="en-KR" dirty="0"/>
              <a:t>gitlab.com</a:t>
            </a:r>
            <a:r>
              <a:rPr lang="ko-KR" altLang="en-US" dirty="0"/>
              <a:t>에 </a:t>
            </a:r>
            <a:r>
              <a:rPr lang="en-US" altLang="ko-KR" dirty="0"/>
              <a:t>git repository</a:t>
            </a:r>
            <a:r>
              <a:rPr lang="ko-KR" altLang="en-US" dirty="0"/>
              <a:t>만들기</a:t>
            </a:r>
            <a:endParaRPr lang="en-US" altLang="ko-KR" dirty="0"/>
          </a:p>
          <a:p>
            <a:r>
              <a:rPr lang="ko-KR" altLang="en-US" dirty="0"/>
              <a:t>만든 </a:t>
            </a:r>
            <a:r>
              <a:rPr lang="en-US" altLang="ko-KR" dirty="0"/>
              <a:t>repository clone</a:t>
            </a:r>
            <a:r>
              <a:rPr lang="ko-KR" altLang="en-US" dirty="0"/>
              <a:t>해오기</a:t>
            </a:r>
            <a:endParaRPr lang="en-US" altLang="ko-KR" dirty="0"/>
          </a:p>
          <a:p>
            <a:r>
              <a:rPr lang="en-KR" dirty="0"/>
              <a:t>readme.md</a:t>
            </a:r>
            <a:r>
              <a:rPr lang="ko-KR" altLang="en-US" dirty="0"/>
              <a:t>파일 만들기</a:t>
            </a:r>
            <a:endParaRPr lang="en-US" altLang="ko-KR" dirty="0"/>
          </a:p>
          <a:p>
            <a:r>
              <a:rPr lang="en-US" altLang="ko-KR" dirty="0" err="1"/>
              <a:t>readme.md</a:t>
            </a:r>
            <a:r>
              <a:rPr lang="ko-KR" altLang="en-US" dirty="0"/>
              <a:t>파일 </a:t>
            </a:r>
            <a:r>
              <a:rPr lang="en-US" altLang="ko-KR" dirty="0"/>
              <a:t>add, commit, push</a:t>
            </a:r>
            <a:r>
              <a:rPr lang="ko-KR" altLang="en-US" dirty="0"/>
              <a:t>하기</a:t>
            </a:r>
            <a:endParaRPr lang="en-US" altLang="ko-KR" dirty="0"/>
          </a:p>
          <a:p>
            <a:endParaRPr lang="en-US" altLang="ko-KR" dirty="0"/>
          </a:p>
          <a:p>
            <a:r>
              <a:rPr lang="en-KR" dirty="0"/>
              <a:t>github</a:t>
            </a:r>
            <a:r>
              <a:rPr lang="ko-KR" altLang="en-US" dirty="0"/>
              <a:t>에서도 해보기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771554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69FE5-4490-704D-81EC-F6B04497D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Cheat sheet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1DF59-F223-424C-837A-DE1ABD8B4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https://rogerdudler.github.io/git-guide/files/git_cheat_sheet.pdf</a:t>
            </a:r>
            <a:endParaRPr lang="en-US" dirty="0"/>
          </a:p>
          <a:p>
            <a:endParaRPr lang="en-US" dirty="0"/>
          </a:p>
          <a:p>
            <a:r>
              <a:rPr lang="ko-KR" altLang="en-US" dirty="0"/>
              <a:t>명령어와 개념이 익숙해 지면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KR" dirty="0"/>
              <a:t>Sourcetree </a:t>
            </a:r>
            <a:r>
              <a:rPr lang="ko-KR" altLang="en-US" dirty="0" err="1"/>
              <a:t>라고</a:t>
            </a:r>
            <a:r>
              <a:rPr lang="ko-KR" altLang="en-US" dirty="0"/>
              <a:t> 하는 엄청 편한 </a:t>
            </a:r>
            <a:r>
              <a:rPr lang="en-US" altLang="ko-KR" dirty="0"/>
              <a:t>GUI</a:t>
            </a:r>
            <a:r>
              <a:rPr lang="ko-KR" altLang="en-US" dirty="0"/>
              <a:t>툴이 있다</a:t>
            </a:r>
            <a:r>
              <a:rPr lang="en-US" altLang="ko-KR" dirty="0"/>
              <a:t>!</a:t>
            </a:r>
          </a:p>
          <a:p>
            <a:pPr lvl="2"/>
            <a:r>
              <a:rPr lang="en-US" dirty="0">
                <a:hlinkClick r:id="rId3"/>
              </a:rPr>
              <a:t>https://www.sourcetreeapp.com/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735291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A0C93-C923-1646-84BB-DEAC06A66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설치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29306-82A2-DF4C-A528-5952C36F8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 dirty="0"/>
              <a:t>OS X </a:t>
            </a:r>
            <a:r>
              <a:rPr lang="ko-KR" altLang="en-US" dirty="0"/>
              <a:t>용 </a:t>
            </a:r>
            <a:r>
              <a:rPr lang="en-US" altLang="ko-KR" dirty="0"/>
              <a:t>git </a:t>
            </a:r>
            <a:r>
              <a:rPr lang="ko-KR" altLang="en-US" dirty="0"/>
              <a:t>다운로드</a:t>
            </a:r>
            <a:endParaRPr lang="en-US" altLang="ko-KR" dirty="0"/>
          </a:p>
          <a:p>
            <a:pPr lvl="1"/>
            <a:r>
              <a:rPr lang="en-US" altLang="ko-KR" dirty="0"/>
              <a:t>http://git-</a:t>
            </a:r>
            <a:r>
              <a:rPr lang="en-US" altLang="ko-KR" dirty="0" err="1"/>
              <a:t>scm.com</a:t>
            </a:r>
            <a:r>
              <a:rPr lang="en-US" altLang="ko-KR" dirty="0"/>
              <a:t>/download/mac</a:t>
            </a:r>
          </a:p>
          <a:p>
            <a:r>
              <a:rPr lang="en-US" altLang="ko-KR" dirty="0"/>
              <a:t>Windows</a:t>
            </a:r>
            <a:r>
              <a:rPr lang="ko-KR" altLang="en-US" dirty="0"/>
              <a:t>용 </a:t>
            </a:r>
            <a:r>
              <a:rPr lang="en-US" altLang="ko-KR" dirty="0"/>
              <a:t>git </a:t>
            </a:r>
            <a:r>
              <a:rPr lang="ko-KR" altLang="en-US" dirty="0"/>
              <a:t>다운로드</a:t>
            </a:r>
            <a:endParaRPr lang="en-US" altLang="ko-KR" dirty="0"/>
          </a:p>
          <a:p>
            <a:pPr lvl="1"/>
            <a:r>
              <a:rPr lang="en-US" altLang="ko-KR" dirty="0"/>
              <a:t>http://</a:t>
            </a:r>
            <a:r>
              <a:rPr lang="en-US" altLang="ko-KR" dirty="0" err="1"/>
              <a:t>msysgit.github.io</a:t>
            </a:r>
            <a:r>
              <a:rPr lang="en-US" altLang="ko-KR" dirty="0"/>
              <a:t>/</a:t>
            </a:r>
          </a:p>
          <a:p>
            <a:r>
              <a:rPr lang="en-US" altLang="ko-KR" dirty="0"/>
              <a:t>Linux</a:t>
            </a:r>
            <a:r>
              <a:rPr lang="ko-KR" altLang="en-US" dirty="0"/>
              <a:t>용 </a:t>
            </a:r>
            <a:r>
              <a:rPr lang="en-US" altLang="ko-KR" dirty="0"/>
              <a:t>git </a:t>
            </a:r>
            <a:r>
              <a:rPr lang="ko-KR" altLang="en-US" dirty="0"/>
              <a:t>다운로드</a:t>
            </a:r>
            <a:endParaRPr lang="en-US" altLang="ko-KR" dirty="0"/>
          </a:p>
          <a:p>
            <a:pPr lvl="1"/>
            <a:r>
              <a:rPr lang="en-US" altLang="ko-KR" dirty="0"/>
              <a:t>http://</a:t>
            </a:r>
            <a:r>
              <a:rPr lang="en-US" altLang="ko-KR" dirty="0" err="1"/>
              <a:t>book.git-scm.com</a:t>
            </a:r>
            <a:r>
              <a:rPr lang="en-US" altLang="ko-KR" dirty="0"/>
              <a:t>/2_installing_git.html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004675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F766D-BC4A-7646-B9B2-B232CC62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새로운 저장소 만들기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A4CBD-2442-7E43-8048-2FDA3316C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폴더를 하나 만들고</a:t>
            </a:r>
            <a:r>
              <a:rPr lang="en-US" altLang="ko-KR" dirty="0"/>
              <a:t>,</a:t>
            </a:r>
            <a:r>
              <a:rPr lang="ko-KR" altLang="en-US" dirty="0"/>
              <a:t> 그 안에서 아래 명령을 실행하세요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새로운 </a:t>
            </a:r>
            <a:r>
              <a:rPr lang="en-US" altLang="ko-KR" dirty="0"/>
              <a:t>git </a:t>
            </a:r>
            <a:r>
              <a:rPr lang="ko-KR" altLang="en-US" dirty="0"/>
              <a:t>저장소가 만들어집니다</a:t>
            </a:r>
            <a:r>
              <a:rPr lang="en-US" altLang="ko-KR" dirty="0"/>
              <a:t>.</a:t>
            </a:r>
          </a:p>
          <a:p>
            <a:pPr lvl="1"/>
            <a:endParaRPr lang="en-KR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6BCF034-EF96-1444-B804-A40108A98E50}"/>
              </a:ext>
            </a:extLst>
          </p:cNvPr>
          <p:cNvSpPr/>
          <p:nvPr/>
        </p:nvSpPr>
        <p:spPr>
          <a:xfrm>
            <a:off x="4114800" y="2971800"/>
            <a:ext cx="2606040" cy="594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2800" dirty="0"/>
              <a:t>git init</a:t>
            </a:r>
          </a:p>
        </p:txBody>
      </p:sp>
    </p:spTree>
    <p:extLst>
      <p:ext uri="{BB962C8B-B14F-4D97-AF65-F5344CB8AC3E}">
        <p14:creationId xmlns:p14="http://schemas.microsoft.com/office/powerpoint/2010/main" val="4173723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D2A39-ED91-594F-9359-08EC9A38B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저장소 받아오기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B5D50-3B12-3046-8D44-88BA88271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로컬 저장소를 복제</a:t>
            </a:r>
            <a:r>
              <a:rPr lang="en-US" altLang="ko-KR" dirty="0"/>
              <a:t>(clone)</a:t>
            </a:r>
            <a:r>
              <a:rPr lang="ko-KR" altLang="en-US" dirty="0"/>
              <a:t>하려면 아래 명령을 실행하세요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ko-KR" altLang="en-US" dirty="0"/>
              <a:t>원격 서버의 저장소를 복제하려면 아래 명령을 실행하세요</a:t>
            </a:r>
            <a:r>
              <a:rPr lang="en-US" altLang="ko-KR" dirty="0"/>
              <a:t>.</a:t>
            </a:r>
            <a:endParaRPr lang="en-KR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A0AFC42-A32F-5A4B-97B4-C6FA24EDDEE9}"/>
              </a:ext>
            </a:extLst>
          </p:cNvPr>
          <p:cNvSpPr/>
          <p:nvPr/>
        </p:nvSpPr>
        <p:spPr>
          <a:xfrm>
            <a:off x="2887980" y="2834640"/>
            <a:ext cx="6416040" cy="594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2800" dirty="0"/>
              <a:t>git clone /</a:t>
            </a:r>
            <a:r>
              <a:rPr lang="ko-KR" altLang="en-US" sz="2800" dirty="0"/>
              <a:t>로컬</a:t>
            </a:r>
            <a:r>
              <a:rPr lang="en-US" altLang="ko-KR" sz="2800" dirty="0"/>
              <a:t>/</a:t>
            </a:r>
            <a:r>
              <a:rPr lang="ko-KR" altLang="en-US" sz="2800" dirty="0"/>
              <a:t>저장소</a:t>
            </a:r>
            <a:r>
              <a:rPr lang="en-US" altLang="ko-KR" sz="2800" dirty="0"/>
              <a:t>/</a:t>
            </a:r>
            <a:r>
              <a:rPr lang="ko-KR" altLang="en-US" sz="2800" dirty="0"/>
              <a:t>경로</a:t>
            </a:r>
            <a:endParaRPr lang="en-KR" sz="2800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D372E43-1937-E04A-8915-16E614B31355}"/>
              </a:ext>
            </a:extLst>
          </p:cNvPr>
          <p:cNvSpPr/>
          <p:nvPr/>
        </p:nvSpPr>
        <p:spPr>
          <a:xfrm>
            <a:off x="2057400" y="4059936"/>
            <a:ext cx="8077200" cy="594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2800" dirty="0"/>
              <a:t>git clone </a:t>
            </a:r>
            <a:r>
              <a:rPr lang="ko-KR" altLang="en-US" sz="2800" dirty="0"/>
              <a:t>사용자명</a:t>
            </a:r>
            <a:r>
              <a:rPr lang="en-US" altLang="ko-KR" sz="2800" dirty="0"/>
              <a:t>@</a:t>
            </a:r>
            <a:r>
              <a:rPr lang="ko-KR" altLang="en-US" sz="2800" dirty="0"/>
              <a:t>호스트</a:t>
            </a:r>
            <a:r>
              <a:rPr lang="en-US" altLang="ko-KR" sz="2800" dirty="0"/>
              <a:t>:</a:t>
            </a:r>
            <a:r>
              <a:rPr lang="en-KR" sz="2800" dirty="0"/>
              <a:t>/</a:t>
            </a:r>
            <a:r>
              <a:rPr lang="ko-KR" altLang="en-US" sz="2800" dirty="0"/>
              <a:t>원격</a:t>
            </a:r>
            <a:r>
              <a:rPr lang="en-US" altLang="ko-KR" sz="2800" dirty="0"/>
              <a:t>/</a:t>
            </a:r>
            <a:r>
              <a:rPr lang="ko-KR" altLang="en-US" sz="2800" dirty="0"/>
              <a:t>저장소</a:t>
            </a:r>
            <a:r>
              <a:rPr lang="en-US" altLang="ko-KR" sz="2800" dirty="0"/>
              <a:t>/</a:t>
            </a:r>
            <a:r>
              <a:rPr lang="ko-KR" altLang="en-US" sz="2800" dirty="0"/>
              <a:t>경로</a:t>
            </a:r>
            <a:endParaRPr lang="en-KR" sz="2800" dirty="0"/>
          </a:p>
        </p:txBody>
      </p:sp>
    </p:spTree>
    <p:extLst>
      <p:ext uri="{BB962C8B-B14F-4D97-AF65-F5344CB8AC3E}">
        <p14:creationId xmlns:p14="http://schemas.microsoft.com/office/powerpoint/2010/main" val="3468356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EBA60-9F2D-B94E-ACB6-C48C896AA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070" y="518718"/>
            <a:ext cx="2931735" cy="5657128"/>
          </a:xfrm>
        </p:spPr>
        <p:txBody>
          <a:bodyPr anchor="t">
            <a:normAutofit/>
          </a:bodyPr>
          <a:lstStyle/>
          <a:p>
            <a:r>
              <a:rPr lang="ko-KR" altLang="en-US" sz="4000"/>
              <a:t>작업의 흐름</a:t>
            </a:r>
            <a:endParaRPr lang="en-KR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76E49-6F9E-D340-A5B9-98B545D81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640" y="518719"/>
            <a:ext cx="7226903" cy="3453262"/>
          </a:xfrm>
        </p:spPr>
        <p:txBody>
          <a:bodyPr>
            <a:normAutofit/>
          </a:bodyPr>
          <a:lstStyle/>
          <a:p>
            <a:r>
              <a:rPr lang="ko-KR" altLang="en-US" dirty="0"/>
              <a:t>여러분의 로컬 저장소는 </a:t>
            </a:r>
            <a:r>
              <a:rPr lang="en-US" altLang="ko-KR" dirty="0"/>
              <a:t>git</a:t>
            </a:r>
            <a:r>
              <a:rPr lang="ko-KR" altLang="en-US" dirty="0"/>
              <a:t>이 관리하는 세 그루의 나무로 </a:t>
            </a:r>
            <a:r>
              <a:rPr lang="ko-KR" altLang="en-US" dirty="0" err="1"/>
              <a:t>구성돼있어요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첫번째 나무인 작업 디렉토리</a:t>
            </a:r>
            <a:r>
              <a:rPr lang="en-US" altLang="ko-KR" dirty="0"/>
              <a:t>(Working directory)</a:t>
            </a:r>
            <a:r>
              <a:rPr lang="ko-KR" altLang="en-US" dirty="0"/>
              <a:t>는 실제 파일들로 이루어져 있고</a:t>
            </a:r>
            <a:r>
              <a:rPr lang="en-US" altLang="ko-KR" dirty="0"/>
              <a:t>,</a:t>
            </a:r>
          </a:p>
          <a:p>
            <a:pPr lvl="1"/>
            <a:r>
              <a:rPr lang="ko-KR" altLang="en-US" dirty="0"/>
              <a:t>두번째 나무인 인덱스</a:t>
            </a:r>
            <a:r>
              <a:rPr lang="en-US" altLang="ko-KR" dirty="0"/>
              <a:t>(Index)</a:t>
            </a:r>
            <a:r>
              <a:rPr lang="ko-KR" altLang="en-US" dirty="0"/>
              <a:t>는 준비 영역</a:t>
            </a:r>
            <a:r>
              <a:rPr lang="en-US" altLang="ko-KR" dirty="0"/>
              <a:t>(staging area)</a:t>
            </a:r>
            <a:r>
              <a:rPr lang="ko-KR" altLang="en-US" dirty="0"/>
              <a:t>의 역할을 하며</a:t>
            </a:r>
            <a:r>
              <a:rPr lang="en-US" altLang="ko-KR" dirty="0"/>
              <a:t>, </a:t>
            </a:r>
          </a:p>
          <a:p>
            <a:pPr lvl="1"/>
            <a:r>
              <a:rPr lang="ko-KR" altLang="en-US" dirty="0"/>
              <a:t>마지막 나무인 </a:t>
            </a:r>
            <a:r>
              <a:rPr lang="en-US" altLang="ko-KR" dirty="0"/>
              <a:t>HEAD</a:t>
            </a:r>
            <a:r>
              <a:rPr lang="ko-KR" altLang="en-US" dirty="0"/>
              <a:t>는 최종 </a:t>
            </a:r>
            <a:r>
              <a:rPr lang="ko-KR" altLang="en-US" dirty="0" err="1"/>
              <a:t>확정본</a:t>
            </a:r>
            <a:r>
              <a:rPr lang="en-US" altLang="ko-KR" dirty="0"/>
              <a:t>(commit)</a:t>
            </a:r>
            <a:r>
              <a:rPr lang="ko-KR" altLang="en-US" dirty="0"/>
              <a:t>을 나타내요</a:t>
            </a:r>
            <a:r>
              <a:rPr lang="en-US" altLang="ko-KR" dirty="0"/>
              <a:t>.</a:t>
            </a:r>
            <a:endParaRPr lang="en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72DDB9-B8A8-7D4E-B34A-0AF85D739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434" y="4136572"/>
            <a:ext cx="5744433" cy="203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71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D7717-C489-824D-BE8F-92687E7C4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추가와 확정</a:t>
            </a:r>
            <a:r>
              <a:rPr lang="en-US" altLang="ko-KR" dirty="0"/>
              <a:t>(commit)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77A85-6F51-1B40-96F0-70CE130BF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235780"/>
          </a:xfrm>
        </p:spPr>
        <p:txBody>
          <a:bodyPr>
            <a:normAutofit/>
          </a:bodyPr>
          <a:lstStyle/>
          <a:p>
            <a:r>
              <a:rPr lang="ko-KR" altLang="en-US" dirty="0"/>
              <a:t>변경된 파일은 아래 명령어로 </a:t>
            </a:r>
            <a:r>
              <a:rPr lang="en-US" altLang="ko-KR" dirty="0"/>
              <a:t>(</a:t>
            </a:r>
            <a:r>
              <a:rPr lang="ko-KR" altLang="en-US" b="1" dirty="0"/>
              <a:t>인덱스</a:t>
            </a:r>
            <a:r>
              <a:rPr lang="ko-KR" altLang="en-US" dirty="0"/>
              <a:t>에</a:t>
            </a:r>
            <a:r>
              <a:rPr lang="en-US" altLang="ko-KR" dirty="0"/>
              <a:t>) </a:t>
            </a:r>
            <a:r>
              <a:rPr lang="ko-KR" altLang="en-US" dirty="0"/>
              <a:t>추가할 수 있어요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이것이 바로 </a:t>
            </a:r>
            <a:r>
              <a:rPr lang="en-US" dirty="0"/>
              <a:t>git</a:t>
            </a:r>
            <a:r>
              <a:rPr lang="ko-KR" altLang="en-US" dirty="0"/>
              <a:t>의 기본 작업 흐름에서 첫 단계에 해당돼요</a:t>
            </a:r>
            <a:r>
              <a:rPr lang="en-US" altLang="ko-KR" dirty="0"/>
              <a:t>.</a:t>
            </a:r>
            <a:br>
              <a:rPr lang="ko-KR" altLang="en-US" dirty="0"/>
            </a:br>
            <a:r>
              <a:rPr lang="ko-KR" altLang="en-US" dirty="0"/>
              <a:t>하지만 실제로 변경 내용을 확정하려면 아래 명령을 내려야 한답니다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</a:t>
            </a:r>
            <a:r>
              <a:rPr lang="en-US" altLang="ko-KR" dirty="0"/>
              <a:t>, </a:t>
            </a:r>
            <a:r>
              <a:rPr lang="ko-KR" altLang="en-US" dirty="0"/>
              <a:t>이제 변경된 파일이 </a:t>
            </a:r>
            <a:r>
              <a:rPr lang="en-US" b="1" dirty="0"/>
              <a:t>HEAD</a:t>
            </a:r>
            <a:r>
              <a:rPr lang="ko-KR" altLang="en-US" dirty="0"/>
              <a:t>에 반영됐어요</a:t>
            </a:r>
            <a:r>
              <a:rPr lang="en-US" altLang="ko-KR" dirty="0"/>
              <a:t>.</a:t>
            </a:r>
            <a:br>
              <a:rPr lang="ko-KR" altLang="en-US" dirty="0"/>
            </a:b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원격 저장소에는 아직 반영이 안 됐답니다</a:t>
            </a:r>
            <a:r>
              <a:rPr lang="en-US" altLang="ko-KR" dirty="0"/>
              <a:t>.</a:t>
            </a:r>
            <a:endParaRPr lang="en-KR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7B104FB-276C-A24F-A8EC-9C74F965C036}"/>
              </a:ext>
            </a:extLst>
          </p:cNvPr>
          <p:cNvSpPr/>
          <p:nvPr/>
        </p:nvSpPr>
        <p:spPr>
          <a:xfrm>
            <a:off x="3581400" y="2697480"/>
            <a:ext cx="3672840" cy="594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git add &lt;</a:t>
            </a:r>
            <a:r>
              <a:rPr lang="ko-KR" altLang="en-US" sz="2800" dirty="0"/>
              <a:t>파일 이름</a:t>
            </a:r>
            <a:r>
              <a:rPr lang="en-US" altLang="ko-KR" sz="2800" dirty="0"/>
              <a:t>&gt;</a:t>
            </a:r>
            <a:endParaRPr lang="en-KR" sz="28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9EFF198-3907-574D-A193-A26666A9C5B4}"/>
              </a:ext>
            </a:extLst>
          </p:cNvPr>
          <p:cNvSpPr/>
          <p:nvPr/>
        </p:nvSpPr>
        <p:spPr>
          <a:xfrm>
            <a:off x="4556760" y="3406144"/>
            <a:ext cx="1722120" cy="594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git add *</a:t>
            </a:r>
            <a:endParaRPr lang="en-KR" sz="28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56F4B75-4DF7-4642-8466-E6EB15AC008E}"/>
              </a:ext>
            </a:extLst>
          </p:cNvPr>
          <p:cNvSpPr/>
          <p:nvPr/>
        </p:nvSpPr>
        <p:spPr>
          <a:xfrm>
            <a:off x="2042160" y="4785372"/>
            <a:ext cx="6751320" cy="594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git commit -m "</a:t>
            </a:r>
            <a:r>
              <a:rPr lang="ko-KR" altLang="en-US" sz="2800" dirty="0"/>
              <a:t>이번 </a:t>
            </a:r>
            <a:r>
              <a:rPr lang="ko-KR" altLang="en-US" sz="2800" dirty="0" err="1"/>
              <a:t>확정본에</a:t>
            </a:r>
            <a:r>
              <a:rPr lang="ko-KR" altLang="en-US" sz="2800" dirty="0"/>
              <a:t> 대한 설명</a:t>
            </a:r>
            <a:r>
              <a:rPr lang="en-US" altLang="ko-KR" sz="2800" dirty="0"/>
              <a:t>"</a:t>
            </a:r>
            <a:endParaRPr lang="en-KR" sz="2800" dirty="0"/>
          </a:p>
        </p:txBody>
      </p:sp>
    </p:spTree>
    <p:extLst>
      <p:ext uri="{BB962C8B-B14F-4D97-AF65-F5344CB8AC3E}">
        <p14:creationId xmlns:p14="http://schemas.microsoft.com/office/powerpoint/2010/main" val="86429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028D8-39DF-1F4C-9F97-A075724B9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내용 발행</a:t>
            </a:r>
            <a:r>
              <a:rPr lang="en-US" altLang="ko-KR" dirty="0"/>
              <a:t>(</a:t>
            </a:r>
            <a:r>
              <a:rPr lang="en-US" dirty="0"/>
              <a:t>push)</a:t>
            </a:r>
            <a:r>
              <a:rPr lang="ko-KR" altLang="en-US" dirty="0"/>
              <a:t>하기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4DD78-693B-4141-9354-7AE00B987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189614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현재의 변경 내용은 아직 로컬 저장소의 </a:t>
            </a:r>
            <a:r>
              <a:rPr lang="en-US" dirty="0"/>
              <a:t>HEAD </a:t>
            </a:r>
            <a:r>
              <a:rPr lang="ko-KR" altLang="en-US" dirty="0"/>
              <a:t>안에 머물고 있어요</a:t>
            </a:r>
            <a:r>
              <a:rPr lang="en-US" altLang="ko-KR" dirty="0"/>
              <a:t>.</a:t>
            </a:r>
            <a:br>
              <a:rPr lang="ko-KR" altLang="en-US" dirty="0"/>
            </a:br>
            <a:r>
              <a:rPr lang="ko-KR" altLang="en-US" dirty="0"/>
              <a:t>이제 이 변경 내용을 원격 서버로 올려봅시다</a:t>
            </a:r>
            <a:r>
              <a:rPr lang="en-US" altLang="ko-KR" dirty="0"/>
              <a:t>. </a:t>
            </a:r>
            <a:r>
              <a:rPr lang="ko-KR" altLang="en-US" dirty="0"/>
              <a:t>아래 명령을 실행하세요</a:t>
            </a:r>
            <a:r>
              <a:rPr lang="en-US" altLang="ko-KR" dirty="0"/>
              <a:t>.</a:t>
            </a:r>
            <a:br>
              <a:rPr lang="ko-KR" altLang="en-US" dirty="0"/>
            </a:br>
            <a:endParaRPr lang="en-US" altLang="ko-KR" dirty="0"/>
          </a:p>
          <a:p>
            <a:endParaRPr lang="en-US" altLang="ko-KR" dirty="0"/>
          </a:p>
          <a:p>
            <a:r>
              <a:rPr lang="en-US" dirty="0"/>
              <a:t>(</a:t>
            </a:r>
            <a:r>
              <a:rPr lang="ko-KR" altLang="en-US" dirty="0"/>
              <a:t>다른 가지를 발행하려면 </a:t>
            </a:r>
            <a:r>
              <a:rPr lang="en-US" dirty="0"/>
              <a:t>master</a:t>
            </a:r>
            <a:r>
              <a:rPr lang="ko-KR" altLang="en-US" dirty="0" err="1"/>
              <a:t>를</a:t>
            </a:r>
            <a:r>
              <a:rPr lang="ko-KR" altLang="en-US" dirty="0"/>
              <a:t> 원하는 가지 이름으로 바꿔주세요</a:t>
            </a:r>
            <a:r>
              <a:rPr lang="en-US" altLang="ko-KR" dirty="0"/>
              <a:t>.)</a:t>
            </a:r>
            <a:br>
              <a:rPr lang="ko-KR" altLang="en-US" dirty="0"/>
            </a:br>
            <a:endParaRPr lang="en-US" altLang="ko-KR" dirty="0"/>
          </a:p>
          <a:p>
            <a:r>
              <a:rPr lang="ko-KR" altLang="en-US" dirty="0"/>
              <a:t>만약 기존에 있던 원격 저장소를 복제한 것이 아니라면</a:t>
            </a:r>
            <a:r>
              <a:rPr lang="en-US" altLang="ko-KR" dirty="0"/>
              <a:t>,</a:t>
            </a:r>
            <a:br>
              <a:rPr lang="ko-KR" altLang="en-US" dirty="0"/>
            </a:br>
            <a:r>
              <a:rPr lang="ko-KR" altLang="en-US" dirty="0"/>
              <a:t>원격 서버의 주소를 </a:t>
            </a:r>
            <a:r>
              <a:rPr lang="en-US" dirty="0"/>
              <a:t>git</a:t>
            </a:r>
            <a:r>
              <a:rPr lang="ko-KR" altLang="en-US" dirty="0"/>
              <a:t>에게 알려줘야 해요</a:t>
            </a:r>
            <a:r>
              <a:rPr lang="en-US" altLang="ko-KR" dirty="0"/>
              <a:t>.</a:t>
            </a:r>
            <a:br>
              <a:rPr lang="ko-KR" altLang="en-US" dirty="0"/>
            </a:b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이제 변경 내용을 원격 서버로 발행할 수 있어요</a:t>
            </a:r>
            <a:r>
              <a:rPr lang="en-US" altLang="ko-KR" dirty="0"/>
              <a:t>.</a:t>
            </a:r>
            <a:endParaRPr lang="en-KR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7767FDE-1B7F-5043-BAD2-6D5001310240}"/>
              </a:ext>
            </a:extLst>
          </p:cNvPr>
          <p:cNvSpPr/>
          <p:nvPr/>
        </p:nvSpPr>
        <p:spPr>
          <a:xfrm>
            <a:off x="3581400" y="3017520"/>
            <a:ext cx="3672840" cy="594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git push origin master</a:t>
            </a:r>
            <a:endParaRPr lang="en-KR" sz="2800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DAF676E-68F4-9C43-9F8A-E157061D54C9}"/>
              </a:ext>
            </a:extLst>
          </p:cNvPr>
          <p:cNvSpPr/>
          <p:nvPr/>
        </p:nvSpPr>
        <p:spPr>
          <a:xfrm>
            <a:off x="2194560" y="5112328"/>
            <a:ext cx="6446520" cy="594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git remote add origin &lt;</a:t>
            </a:r>
            <a:r>
              <a:rPr lang="ko-KR" altLang="en-US" sz="2800" dirty="0"/>
              <a:t>원격 서버 주소</a:t>
            </a:r>
            <a:r>
              <a:rPr lang="en-US" altLang="ko-KR" sz="2800" dirty="0"/>
              <a:t>&gt;</a:t>
            </a:r>
            <a:endParaRPr lang="en-KR" sz="2800" dirty="0"/>
          </a:p>
        </p:txBody>
      </p:sp>
    </p:spTree>
    <p:extLst>
      <p:ext uri="{BB962C8B-B14F-4D97-AF65-F5344CB8AC3E}">
        <p14:creationId xmlns:p14="http://schemas.microsoft.com/office/powerpoint/2010/main" val="1593769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DAE17-3D34-5641-A7FC-7F3153260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070" y="518718"/>
            <a:ext cx="2931735" cy="5657128"/>
          </a:xfrm>
        </p:spPr>
        <p:txBody>
          <a:bodyPr anchor="t">
            <a:normAutofit/>
          </a:bodyPr>
          <a:lstStyle/>
          <a:p>
            <a:r>
              <a:rPr lang="ko-KR" altLang="en-US" sz="2200" dirty="0"/>
              <a:t>가지</a:t>
            </a:r>
            <a:r>
              <a:rPr lang="en-US" altLang="ko-KR" sz="2200" dirty="0"/>
              <a:t>(branch)</a:t>
            </a:r>
            <a:r>
              <a:rPr lang="ko-KR" altLang="en-US" sz="2200" dirty="0"/>
              <a:t>치기</a:t>
            </a:r>
            <a:endParaRPr lang="en-KR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0BE3F-F231-C946-A19F-F44CD9DFF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640" y="518719"/>
            <a:ext cx="7226903" cy="3453262"/>
          </a:xfrm>
        </p:spPr>
        <p:txBody>
          <a:bodyPr>
            <a:normAutofit/>
          </a:bodyPr>
          <a:lstStyle/>
          <a:p>
            <a:r>
              <a:rPr lang="ko-KR" altLang="en-US" dirty="0"/>
              <a:t>가지는 안전하게 격리된 상태에서 무언가를 만들 때 사용해요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여러분이 저장소를 새로 만들면 기본으로 </a:t>
            </a:r>
            <a:r>
              <a:rPr lang="en-US" i="1" u="sng" dirty="0"/>
              <a:t>master </a:t>
            </a:r>
            <a:r>
              <a:rPr lang="ko-KR" altLang="en-US" i="1" u="sng" dirty="0"/>
              <a:t>가지</a:t>
            </a:r>
            <a:r>
              <a:rPr lang="ko-KR" altLang="en-US" dirty="0"/>
              <a:t>가 만들어집니다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이제 다른 가지를 이용해서 개발을 진행하고</a:t>
            </a:r>
            <a:r>
              <a:rPr lang="en-US" altLang="ko-KR" dirty="0"/>
              <a:t>, </a:t>
            </a:r>
            <a:r>
              <a:rPr lang="ko-KR" altLang="en-US" dirty="0"/>
              <a:t>나중에 개발이 완료되면 </a:t>
            </a:r>
            <a:r>
              <a:rPr lang="en-US" dirty="0"/>
              <a:t>master </a:t>
            </a:r>
            <a:r>
              <a:rPr lang="ko-KR" altLang="en-US" dirty="0"/>
              <a:t>가지로 돌아와 병합하면 돼요</a:t>
            </a:r>
            <a:r>
              <a:rPr lang="en-US" altLang="ko-KR" dirty="0"/>
              <a:t>.</a:t>
            </a:r>
            <a:endParaRPr lang="en-K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93228C-4F43-DA4A-8F37-0BA46F280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434" y="4136572"/>
            <a:ext cx="5744433" cy="203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665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028D8-39DF-1F4C-9F97-A075724B9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400" dirty="0"/>
              <a:t>가지</a:t>
            </a:r>
            <a:r>
              <a:rPr lang="en-US" altLang="ko-KR" sz="5400" dirty="0"/>
              <a:t>(branch)</a:t>
            </a:r>
            <a:r>
              <a:rPr lang="ko-KR" altLang="en-US" sz="5400" dirty="0"/>
              <a:t>치기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4DD78-693B-4141-9354-7AE00B987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08761"/>
            <a:ext cx="10178322" cy="4966854"/>
          </a:xfrm>
        </p:spPr>
        <p:txBody>
          <a:bodyPr>
            <a:normAutofit/>
          </a:bodyPr>
          <a:lstStyle/>
          <a:p>
            <a:r>
              <a:rPr lang="ko-KR" altLang="en-US" dirty="0"/>
              <a:t>아래 명령으로 </a:t>
            </a:r>
            <a:r>
              <a:rPr lang="en-US" altLang="ko-KR" dirty="0"/>
              <a:t>"</a:t>
            </a:r>
            <a:r>
              <a:rPr lang="en-US" dirty="0" err="1"/>
              <a:t>feature_x</a:t>
            </a:r>
            <a:r>
              <a:rPr lang="en-US" dirty="0"/>
              <a:t>"</a:t>
            </a:r>
            <a:r>
              <a:rPr lang="ko-KR" altLang="en-US" dirty="0"/>
              <a:t>라는 이름의 가지를 만들고 갈아탑니다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아래 명령으로 </a:t>
            </a:r>
            <a:r>
              <a:rPr lang="en-US" dirty="0"/>
              <a:t>master </a:t>
            </a:r>
            <a:r>
              <a:rPr lang="ko-KR" altLang="en-US" dirty="0"/>
              <a:t>가지로 돌아올 수 있어요</a:t>
            </a:r>
            <a:r>
              <a:rPr lang="en-US" altLang="ko-KR" dirty="0"/>
              <a:t>.</a:t>
            </a:r>
            <a:br>
              <a:rPr lang="ko-KR" altLang="en-US" dirty="0"/>
            </a:br>
            <a:br>
              <a:rPr lang="en-US" dirty="0"/>
            </a:br>
            <a:endParaRPr lang="en-US" dirty="0"/>
          </a:p>
          <a:p>
            <a:r>
              <a:rPr lang="ko-KR" altLang="en-US" dirty="0"/>
              <a:t>아래 명령으로는 가지를 삭제할 수 있어요</a:t>
            </a:r>
            <a:r>
              <a:rPr lang="en-US" altLang="ko-KR" dirty="0"/>
              <a:t>.</a:t>
            </a:r>
            <a:br>
              <a:rPr lang="ko-KR" altLang="en-US" dirty="0"/>
            </a:b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여러분이 새로 만든 가지를 원격 저장소로 전송하기 전까지는</a:t>
            </a:r>
            <a:br>
              <a:rPr lang="ko-KR" altLang="en-US" dirty="0"/>
            </a:br>
            <a:r>
              <a:rPr lang="ko-KR" altLang="en-US" u="sng" dirty="0"/>
              <a:t>다른 사람들이 접근할 수 없어요</a:t>
            </a:r>
            <a:r>
              <a:rPr lang="en-US" altLang="ko-KR" u="sng" dirty="0"/>
              <a:t>.</a:t>
            </a:r>
            <a:br>
              <a:rPr lang="ko-KR" altLang="en-US" u="sng" dirty="0"/>
            </a:br>
            <a:endParaRPr lang="en-KR" u="sng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7767FDE-1B7F-5043-BAD2-6D5001310240}"/>
              </a:ext>
            </a:extLst>
          </p:cNvPr>
          <p:cNvSpPr/>
          <p:nvPr/>
        </p:nvSpPr>
        <p:spPr>
          <a:xfrm>
            <a:off x="3246120" y="1981200"/>
            <a:ext cx="4343400" cy="594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git checkout -b </a:t>
            </a:r>
            <a:r>
              <a:rPr lang="en-US" sz="2800" dirty="0" err="1"/>
              <a:t>feature_x</a:t>
            </a:r>
            <a:endParaRPr lang="en-KR" sz="2800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DAF676E-68F4-9C43-9F8A-E157061D54C9}"/>
              </a:ext>
            </a:extLst>
          </p:cNvPr>
          <p:cNvSpPr/>
          <p:nvPr/>
        </p:nvSpPr>
        <p:spPr>
          <a:xfrm>
            <a:off x="3246120" y="5878830"/>
            <a:ext cx="4343400" cy="594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git push origin &lt;</a:t>
            </a:r>
            <a:r>
              <a:rPr lang="ko-KR" altLang="en-US" sz="2800" dirty="0"/>
              <a:t>가지 이름</a:t>
            </a:r>
            <a:r>
              <a:rPr lang="en-US" altLang="ko-KR" sz="2800" dirty="0"/>
              <a:t>&gt;</a:t>
            </a:r>
            <a:endParaRPr lang="en-KR" sz="28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57001B4-6C6B-D841-8B47-7E759BDA49A9}"/>
              </a:ext>
            </a:extLst>
          </p:cNvPr>
          <p:cNvSpPr/>
          <p:nvPr/>
        </p:nvSpPr>
        <p:spPr>
          <a:xfrm>
            <a:off x="3779520" y="3165070"/>
            <a:ext cx="3276600" cy="594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git checkout master</a:t>
            </a:r>
            <a:endParaRPr lang="en-KR" sz="28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B4DE44B-D67C-044D-80A3-167518DE75DB}"/>
              </a:ext>
            </a:extLst>
          </p:cNvPr>
          <p:cNvSpPr/>
          <p:nvPr/>
        </p:nvSpPr>
        <p:spPr>
          <a:xfrm>
            <a:off x="3550920" y="4292831"/>
            <a:ext cx="3733800" cy="594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git branch -d </a:t>
            </a:r>
            <a:r>
              <a:rPr lang="en-US" sz="2800" dirty="0" err="1"/>
              <a:t>feature_x</a:t>
            </a:r>
            <a:endParaRPr lang="en-KR" sz="2800" dirty="0"/>
          </a:p>
        </p:txBody>
      </p:sp>
    </p:spTree>
    <p:extLst>
      <p:ext uri="{BB962C8B-B14F-4D97-AF65-F5344CB8AC3E}">
        <p14:creationId xmlns:p14="http://schemas.microsoft.com/office/powerpoint/2010/main" val="421360286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964</Words>
  <Application>Microsoft Macintosh PowerPoint</Application>
  <PresentationFormat>Widescreen</PresentationFormat>
  <Paragraphs>135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Gill Sans MT</vt:lpstr>
      <vt:lpstr>Impact</vt:lpstr>
      <vt:lpstr>Badge</vt:lpstr>
      <vt:lpstr>GIT - 간편안내서</vt:lpstr>
      <vt:lpstr>설치</vt:lpstr>
      <vt:lpstr>새로운 저장소 만들기</vt:lpstr>
      <vt:lpstr>저장소 받아오기</vt:lpstr>
      <vt:lpstr>작업의 흐름</vt:lpstr>
      <vt:lpstr>추가와 확정(commit)</vt:lpstr>
      <vt:lpstr>변경 내용 발행(push)하기</vt:lpstr>
      <vt:lpstr>가지(branch)치기</vt:lpstr>
      <vt:lpstr>가지(branch)치기</vt:lpstr>
      <vt:lpstr>갱신과 병합(merge)</vt:lpstr>
      <vt:lpstr>갱신과 병합(merge)</vt:lpstr>
      <vt:lpstr>꼬리표(tag) 달기 </vt:lpstr>
      <vt:lpstr>로컬 변경 내용 되돌리기</vt:lpstr>
      <vt:lpstr>유용한 힌트</vt:lpstr>
      <vt:lpstr>가지(branch)치기</vt:lpstr>
      <vt:lpstr>연습해보기</vt:lpstr>
      <vt:lpstr>Cheat sheet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- 간편안내서</dc:title>
  <dc:creator>박종원</dc:creator>
  <cp:lastModifiedBy>박종원</cp:lastModifiedBy>
  <cp:revision>5</cp:revision>
  <dcterms:created xsi:type="dcterms:W3CDTF">2020-07-15T00:46:09Z</dcterms:created>
  <dcterms:modified xsi:type="dcterms:W3CDTF">2020-07-15T23:50:45Z</dcterms:modified>
</cp:coreProperties>
</file>