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77" r:id="rId15"/>
    <p:sldId id="270" r:id="rId16"/>
    <p:sldId id="278" r:id="rId17"/>
    <p:sldId id="273" r:id="rId18"/>
    <p:sldId id="274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International football data analysis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0955" y="5458264"/>
            <a:ext cx="2606040" cy="393895"/>
          </a:xfrm>
        </p:spPr>
        <p:txBody>
          <a:bodyPr>
            <a:noAutofit/>
          </a:bodyPr>
          <a:lstStyle/>
          <a:p>
            <a:r>
              <a:rPr lang="en-US" sz="2800" dirty="0" smtClean="0"/>
              <a:t>Pillutla Sony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307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32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2" r="43455" b="16610"/>
          <a:stretch/>
        </p:blipFill>
        <p:spPr>
          <a:xfrm>
            <a:off x="1165809" y="1481071"/>
            <a:ext cx="9794111" cy="4430334"/>
          </a:xfrm>
        </p:spPr>
      </p:pic>
    </p:spTree>
    <p:extLst>
      <p:ext uri="{BB962C8B-B14F-4D97-AF65-F5344CB8AC3E}">
        <p14:creationId xmlns:p14="http://schemas.microsoft.com/office/powerpoint/2010/main" val="3554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022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in hive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9" r="68502" b="4509"/>
          <a:stretch/>
        </p:blipFill>
        <p:spPr>
          <a:xfrm>
            <a:off x="1399161" y="1300766"/>
            <a:ext cx="6920591" cy="4906851"/>
          </a:xfrm>
        </p:spPr>
      </p:pic>
    </p:spTree>
    <p:extLst>
      <p:ext uri="{BB962C8B-B14F-4D97-AF65-F5344CB8AC3E}">
        <p14:creationId xmlns:p14="http://schemas.microsoft.com/office/powerpoint/2010/main" val="32380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29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 hive tables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9" r="40832" b="6437"/>
          <a:stretch/>
        </p:blipFill>
        <p:spPr>
          <a:xfrm>
            <a:off x="1069848" y="1300766"/>
            <a:ext cx="9052946" cy="4919730"/>
          </a:xfrm>
        </p:spPr>
      </p:pic>
    </p:spTree>
    <p:extLst>
      <p:ext uri="{BB962C8B-B14F-4D97-AF65-F5344CB8AC3E}">
        <p14:creationId xmlns:p14="http://schemas.microsoft.com/office/powerpoint/2010/main" val="107989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54" y="1612625"/>
            <a:ext cx="10058400" cy="45595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Query: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00" y="2069354"/>
            <a:ext cx="6133108" cy="1749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"/>
          <a:stretch/>
        </p:blipFill>
        <p:spPr>
          <a:xfrm>
            <a:off x="2963400" y="4275786"/>
            <a:ext cx="5172024" cy="15197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8642" y="535408"/>
            <a:ext cx="106508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1.NO. OF MATCHES PLAYED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FIFA World Cup and Friendly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37" y="664936"/>
            <a:ext cx="10561577" cy="106083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No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of matches played in FIFA World Cup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Friendly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65073"/>
            <a:ext cx="9079606" cy="3962953"/>
          </a:xfrm>
        </p:spPr>
      </p:pic>
    </p:spTree>
    <p:extLst>
      <p:ext uri="{BB962C8B-B14F-4D97-AF65-F5344CB8AC3E}">
        <p14:creationId xmlns:p14="http://schemas.microsoft.com/office/powerpoint/2010/main" val="135307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674254"/>
            <a:ext cx="10058400" cy="4497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2"/>
          <a:stretch/>
        </p:blipFill>
        <p:spPr>
          <a:xfrm>
            <a:off x="2927229" y="1952711"/>
            <a:ext cx="6010707" cy="1344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29" y="4392974"/>
            <a:ext cx="4400849" cy="13400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08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2:Neutral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 for all the cities</a:t>
            </a:r>
          </a:p>
        </p:txBody>
      </p:sp>
    </p:spTree>
    <p:extLst>
      <p:ext uri="{BB962C8B-B14F-4D97-AF65-F5344CB8AC3E}">
        <p14:creationId xmlns:p14="http://schemas.microsoft.com/office/powerpoint/2010/main" val="32695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9" y="1906073"/>
            <a:ext cx="7418230" cy="41259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08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REPRASENTATION OF NEUTRAL FREQUENCY FOR ALL CITIES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3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3382"/>
            <a:ext cx="10058400" cy="4728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96" y="1855506"/>
            <a:ext cx="7211043" cy="1711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96" y="4198512"/>
            <a:ext cx="6008802" cy="184167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075"/>
          </a:xfrm>
        </p:spPr>
        <p:txBody>
          <a:bodyPr>
            <a:normAutofit fontScale="90000"/>
          </a:bodyPr>
          <a:lstStyle/>
          <a:p>
            <a:r>
              <a:rPr lang="en-US" sz="3600" cap="none" dirty="0" smtClean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cap="none" dirty="0" smtClean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3:COUNTRIES HOSTING MOST MATCHES FOR </a:t>
            </a:r>
            <a:r>
              <a:rPr lang="en-US" sz="3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‘FIFA World Cup’</a:t>
            </a:r>
            <a:br>
              <a:rPr lang="en-US" sz="3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8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075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COUNTRIES HOSTING FOR ‘FIFA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Cup</a:t>
            </a:r>
            <a:r>
              <a:rPr lang="en-US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2279561"/>
            <a:ext cx="8615966" cy="3721994"/>
          </a:xfrm>
        </p:spPr>
      </p:pic>
    </p:spTree>
    <p:extLst>
      <p:ext uri="{BB962C8B-B14F-4D97-AF65-F5344CB8AC3E}">
        <p14:creationId xmlns:p14="http://schemas.microsoft.com/office/powerpoint/2010/main" val="30593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79" y="1725769"/>
            <a:ext cx="11101589" cy="44464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9"/>
          <a:stretch/>
        </p:blipFill>
        <p:spPr>
          <a:xfrm>
            <a:off x="2306502" y="4175828"/>
            <a:ext cx="5330670" cy="1555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02" y="2002739"/>
            <a:ext cx="6606861" cy="15212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2579" y="484632"/>
            <a:ext cx="10445669" cy="10350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:Neutral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 for London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Mexico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0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73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81070"/>
            <a:ext cx="10058400" cy="469113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About dataset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/>
              <a:t>Data </a:t>
            </a:r>
            <a:r>
              <a:rPr lang="en-US" dirty="0" smtClean="0"/>
              <a:t>cleaning</a:t>
            </a:r>
          </a:p>
          <a:p>
            <a:r>
              <a:rPr lang="en-US" dirty="0" smtClean="0"/>
              <a:t>Data modelling</a:t>
            </a:r>
          </a:p>
          <a:p>
            <a:r>
              <a:rPr lang="en-US" dirty="0" smtClean="0"/>
              <a:t>Creating dimensional &amp; fact table</a:t>
            </a:r>
          </a:p>
          <a:p>
            <a:r>
              <a:rPr lang="en-US" dirty="0" smtClean="0"/>
              <a:t>Loading data into HDFS</a:t>
            </a:r>
          </a:p>
          <a:p>
            <a:r>
              <a:rPr lang="en-US" dirty="0" smtClean="0"/>
              <a:t>Creating tables in Hive</a:t>
            </a:r>
          </a:p>
          <a:p>
            <a:r>
              <a:rPr lang="en-US" dirty="0" smtClean="0"/>
              <a:t>Loading data into tables in Hive</a:t>
            </a:r>
          </a:p>
          <a:p>
            <a:r>
              <a:rPr lang="en-US" dirty="0"/>
              <a:t>Q</a:t>
            </a:r>
            <a:r>
              <a:rPr lang="en-US" dirty="0" smtClean="0"/>
              <a:t>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09" y="1751526"/>
            <a:ext cx="5138669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2047741"/>
            <a:ext cx="8281115" cy="391517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0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Neutral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London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Mexico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9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974"/>
          <a:stretch/>
        </p:blipFill>
        <p:spPr>
          <a:xfrm rot="21120312">
            <a:off x="2040637" y="1468191"/>
            <a:ext cx="8056400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32360"/>
            <a:ext cx="10058400" cy="8676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15921"/>
            <a:ext cx="10058400" cy="435627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Contains records of all the International football matches that took place between Year 1872 and 2019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matches range from FIFA World Cup to FIFI Wild Cup to regular friendly matches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are strictly men's full internationals and the data does not include Olympic Games or matches where at least one of the teams was the nation's B-team, U-23 or a league select team.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6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189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2010"/>
            <a:ext cx="10058400" cy="4704395"/>
          </a:xfrm>
        </p:spPr>
        <p:txBody>
          <a:bodyPr>
            <a:no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Date-Date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match.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home_team-Name of the home team.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away_team-Name of the away team.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home_score-Home team goals.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away_score-Away team goals.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Tournament-Tournament name.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City-City where the match took place.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Country-Country where the match took place.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Neutral-Whether the match took place at a neutral venue or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3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73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7" y="1481070"/>
            <a:ext cx="8923915" cy="4691130"/>
          </a:xfrm>
        </p:spPr>
      </p:pic>
    </p:spTree>
    <p:extLst>
      <p:ext uri="{BB962C8B-B14F-4D97-AF65-F5344CB8AC3E}">
        <p14:creationId xmlns:p14="http://schemas.microsoft.com/office/powerpoint/2010/main" val="251485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using talend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9707"/>
            <a:ext cx="10058400" cy="46524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 or data cleaning is the process of detecting and correcting (or removing) corrupt or inaccurate records from a record set, table, or database and refers to identifying incomplete, incorrect, inaccurate or irrelevant parts of the data and then replacing, modifying, or deleting the dirty or coarse 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35167" r="25122" b="51253"/>
          <a:stretch/>
        </p:blipFill>
        <p:spPr>
          <a:xfrm>
            <a:off x="1778186" y="3528810"/>
            <a:ext cx="8641724" cy="17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44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3308" r="34197" b="31233"/>
          <a:stretch/>
        </p:blipFill>
        <p:spPr>
          <a:xfrm>
            <a:off x="1906073" y="1609859"/>
            <a:ext cx="8384147" cy="4546242"/>
          </a:xfrm>
        </p:spPr>
      </p:pic>
    </p:spTree>
    <p:extLst>
      <p:ext uri="{BB962C8B-B14F-4D97-AF65-F5344CB8AC3E}">
        <p14:creationId xmlns:p14="http://schemas.microsoft.com/office/powerpoint/2010/main" val="282172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39178"/>
            <a:ext cx="10058400" cy="10479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tables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t="15996" r="15609" b="31869"/>
          <a:stretch/>
        </p:blipFill>
        <p:spPr>
          <a:xfrm>
            <a:off x="1069849" y="1687132"/>
            <a:ext cx="9877194" cy="4353060"/>
          </a:xfrm>
        </p:spPr>
      </p:pic>
    </p:spTree>
    <p:extLst>
      <p:ext uri="{BB962C8B-B14F-4D97-AF65-F5344CB8AC3E}">
        <p14:creationId xmlns:p14="http://schemas.microsoft.com/office/powerpoint/2010/main" val="231429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492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fact table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t="16632" r="13822" b="36637"/>
          <a:stretch/>
        </p:blipFill>
        <p:spPr>
          <a:xfrm>
            <a:off x="1249251" y="1841679"/>
            <a:ext cx="9530366" cy="4250027"/>
          </a:xfrm>
        </p:spPr>
      </p:pic>
    </p:spTree>
    <p:extLst>
      <p:ext uri="{BB962C8B-B14F-4D97-AF65-F5344CB8AC3E}">
        <p14:creationId xmlns:p14="http://schemas.microsoft.com/office/powerpoint/2010/main" val="3269671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745</TotalTime>
  <Words>279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Rockwell</vt:lpstr>
      <vt:lpstr>Rockwell Condensed</vt:lpstr>
      <vt:lpstr>Times New Roman</vt:lpstr>
      <vt:lpstr>Wingdings</vt:lpstr>
      <vt:lpstr>Wood Type</vt:lpstr>
      <vt:lpstr>International football data analysis</vt:lpstr>
      <vt:lpstr>TOPICS COVERED</vt:lpstr>
      <vt:lpstr>introduction</vt:lpstr>
      <vt:lpstr>ABOUT DATASET</vt:lpstr>
      <vt:lpstr>workflow</vt:lpstr>
      <vt:lpstr>Data cleaning using talend</vt:lpstr>
      <vt:lpstr>Data modeling</vt:lpstr>
      <vt:lpstr>Creating dimension tables</vt:lpstr>
      <vt:lpstr>Creating fact table</vt:lpstr>
      <vt:lpstr>Loading data into Hdfs</vt:lpstr>
      <vt:lpstr>Creating tables in hive</vt:lpstr>
      <vt:lpstr>Loading data in hive tables</vt:lpstr>
      <vt:lpstr>PowerPoint Presentation</vt:lpstr>
      <vt:lpstr>Graphical representation No. of matches played in FIFA World Cup and Friendly match</vt:lpstr>
      <vt:lpstr>2:Neutral frequency analysis for all the cities</vt:lpstr>
      <vt:lpstr>GRAPHICAL REPRASENTATION OF NEUTRAL FREQUENCY FOR ALL CITIES</vt:lpstr>
      <vt:lpstr> 3:COUNTRIES HOSTING MOST MATCHES FOR ‘FIFA World Cup’ </vt:lpstr>
      <vt:lpstr>GRAPHICAL REPRESENTATION OF COUNTRIES HOSTING FOR ‘FIFA World Cup’</vt:lpstr>
      <vt:lpstr>4:Neutral frequency analysis for London and Mexico City</vt:lpstr>
      <vt:lpstr>Graphical representation of Neutral frequency for London and Mexico City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football data analysis</dc:title>
  <dc:creator>learning</dc:creator>
  <cp:lastModifiedBy>learning</cp:lastModifiedBy>
  <cp:revision>35</cp:revision>
  <dcterms:created xsi:type="dcterms:W3CDTF">2020-03-03T07:17:25Z</dcterms:created>
  <dcterms:modified xsi:type="dcterms:W3CDTF">2020-03-04T12:04:03Z</dcterms:modified>
</cp:coreProperties>
</file>