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 Light"/>
      <p:regular r:id="rId9"/>
      <p:bold r:id="rId10"/>
      <p:italic r:id="rId11"/>
      <p:boldItalic r:id="rId12"/>
    </p:embeddedFont>
    <p:embeddedFont>
      <p:font typeface="Muli ExtraBold"/>
      <p:bold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Light-italic.fntdata"/><Relationship Id="rId10" Type="http://schemas.openxmlformats.org/officeDocument/2006/relationships/font" Target="fonts/MontserratLight-bold.fntdata"/><Relationship Id="rId13" Type="http://schemas.openxmlformats.org/officeDocument/2006/relationships/font" Target="fonts/MuliExtraBold-bold.fntdata"/><Relationship Id="rId12" Type="http://schemas.openxmlformats.org/officeDocument/2006/relationships/font" Target="fonts/Montserrat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Light-regular.fntdata"/><Relationship Id="rId14" Type="http://schemas.openxmlformats.org/officeDocument/2006/relationships/font" Target="fonts/Muli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838200" y="742950"/>
            <a:ext cx="7772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Muli ExtraBold"/>
              <a:buNone/>
            </a:pPr>
            <a:r>
              <a:rPr lang="en-US" sz="4800">
                <a:solidFill>
                  <a:srgbClr val="7F7F7F"/>
                </a:solidFill>
                <a:latin typeface="Muli ExtraBold"/>
                <a:ea typeface="Muli ExtraBold"/>
                <a:cs typeface="Muli ExtraBold"/>
                <a:sym typeface="Muli ExtraBold"/>
              </a:rPr>
              <a:t>Real Estate </a:t>
            </a:r>
            <a:br>
              <a:rPr lang="en-US" sz="4800">
                <a:solidFill>
                  <a:srgbClr val="7F7F7F"/>
                </a:solidFill>
                <a:latin typeface="Muli ExtraBold"/>
                <a:ea typeface="Muli ExtraBold"/>
                <a:cs typeface="Muli ExtraBold"/>
                <a:sym typeface="Muli ExtraBold"/>
              </a:rPr>
            </a:br>
            <a:r>
              <a:rPr lang="en-US" sz="4800">
                <a:solidFill>
                  <a:srgbClr val="7F7F7F"/>
                </a:solidFill>
                <a:latin typeface="Muli ExtraBold"/>
                <a:ea typeface="Muli ExtraBold"/>
                <a:cs typeface="Muli ExtraBold"/>
                <a:sym typeface="Muli ExtraBold"/>
              </a:rPr>
              <a:t>Residential </a:t>
            </a:r>
            <a:br>
              <a:rPr lang="en-US" sz="4800">
                <a:solidFill>
                  <a:srgbClr val="7F7F7F"/>
                </a:solidFill>
                <a:latin typeface="Muli ExtraBold"/>
                <a:ea typeface="Muli ExtraBold"/>
                <a:cs typeface="Muli ExtraBold"/>
                <a:sym typeface="Muli ExtraBold"/>
              </a:rPr>
            </a:br>
            <a:r>
              <a:rPr lang="en-US" sz="4800">
                <a:solidFill>
                  <a:srgbClr val="7F7F7F"/>
                </a:solidFill>
                <a:latin typeface="Muli ExtraBold"/>
                <a:ea typeface="Muli ExtraBold"/>
                <a:cs typeface="Muli ExtraBold"/>
                <a:sym typeface="Muli ExtraBold"/>
              </a:rPr>
              <a:t>Database</a:t>
            </a:r>
            <a:endParaRPr sz="4800">
              <a:solidFill>
                <a:srgbClr val="7F7F7F"/>
              </a:solidFill>
              <a:latin typeface="Muli ExtraBold"/>
              <a:ea typeface="Muli ExtraBold"/>
              <a:cs typeface="Muli ExtraBold"/>
              <a:sym typeface="Muli ExtraBold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304800" y="336138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10"/>
              <a:buNone/>
            </a:pPr>
            <a:r>
              <a:rPr b="1" lang="en-US" sz="1110">
                <a:latin typeface="Muli ExtraBold"/>
                <a:ea typeface="Muli ExtraBold"/>
                <a:cs typeface="Muli ExtraBold"/>
                <a:sym typeface="Muli ExtraBold"/>
              </a:rPr>
              <a:t>Group 9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22"/>
              </a:spcBef>
              <a:spcAft>
                <a:spcPts val="0"/>
              </a:spcAft>
              <a:buClr>
                <a:srgbClr val="888888"/>
              </a:buClr>
              <a:buSzPts val="1110"/>
              <a:buNone/>
            </a:pPr>
            <a:r>
              <a:t/>
            </a:r>
            <a:endParaRPr b="1" sz="111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80000"/>
              </a:lnSpc>
              <a:spcBef>
                <a:spcPts val="222"/>
              </a:spcBef>
              <a:spcAft>
                <a:spcPts val="0"/>
              </a:spcAft>
              <a:buClr>
                <a:srgbClr val="888888"/>
              </a:buClr>
              <a:buSzPts val="1110"/>
              <a:buNone/>
            </a:pPr>
            <a:r>
              <a:rPr b="1" lang="en-US" sz="1110">
                <a:latin typeface="Montserrat Light"/>
                <a:ea typeface="Montserrat Light"/>
                <a:cs typeface="Montserrat Light"/>
                <a:sym typeface="Montserrat Light"/>
              </a:rPr>
              <a:t>Bhavin Darji</a:t>
            </a:r>
            <a:r>
              <a:rPr lang="en-US" sz="1110"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endParaRPr sz="111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80000"/>
              </a:lnSpc>
              <a:spcBef>
                <a:spcPts val="222"/>
              </a:spcBef>
              <a:spcAft>
                <a:spcPts val="0"/>
              </a:spcAft>
              <a:buClr>
                <a:srgbClr val="888888"/>
              </a:buClr>
              <a:buSzPts val="1110"/>
              <a:buNone/>
            </a:pPr>
            <a:r>
              <a:rPr b="1" lang="en-US" sz="1110">
                <a:latin typeface="Montserrat Light"/>
                <a:ea typeface="Montserrat Light"/>
                <a:cs typeface="Montserrat Light"/>
                <a:sym typeface="Montserrat Light"/>
              </a:rPr>
              <a:t>Mohammed Rahman</a:t>
            </a:r>
            <a:r>
              <a:rPr lang="en-US" sz="1110"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endParaRPr sz="111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80000"/>
              </a:lnSpc>
              <a:spcBef>
                <a:spcPts val="222"/>
              </a:spcBef>
              <a:spcAft>
                <a:spcPts val="0"/>
              </a:spcAft>
              <a:buClr>
                <a:srgbClr val="888888"/>
              </a:buClr>
              <a:buSzPts val="1110"/>
              <a:buNone/>
            </a:pPr>
            <a:r>
              <a:rPr b="1" lang="en-US" sz="1110">
                <a:latin typeface="Montserrat Light"/>
                <a:ea typeface="Montserrat Light"/>
                <a:cs typeface="Montserrat Light"/>
                <a:sym typeface="Montserrat Light"/>
              </a:rPr>
              <a:t>Marina Lukyanchenko </a:t>
            </a:r>
            <a:endParaRPr b="1" sz="111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80000"/>
              </a:lnSpc>
              <a:spcBef>
                <a:spcPts val="222"/>
              </a:spcBef>
              <a:spcAft>
                <a:spcPts val="0"/>
              </a:spcAft>
              <a:buClr>
                <a:srgbClr val="888888"/>
              </a:buClr>
              <a:buSzPts val="1110"/>
              <a:buNone/>
            </a:pPr>
            <a:r>
              <a:rPr b="1" lang="en-US" sz="1110">
                <a:latin typeface="Montserrat Light"/>
                <a:ea typeface="Montserrat Light"/>
                <a:cs typeface="Montserrat Light"/>
                <a:sym typeface="Montserrat Light"/>
              </a:rPr>
              <a:t>Sandy Ramos</a:t>
            </a:r>
            <a:endParaRPr sz="111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80000"/>
              </a:lnSpc>
              <a:spcBef>
                <a:spcPts val="222"/>
              </a:spcBef>
              <a:spcAft>
                <a:spcPts val="0"/>
              </a:spcAft>
              <a:buClr>
                <a:srgbClr val="888888"/>
              </a:buClr>
              <a:buSzPts val="1110"/>
              <a:buNone/>
            </a:pPr>
            <a:r>
              <a:rPr b="1" lang="en-US" sz="1110">
                <a:latin typeface="Montserrat Light"/>
                <a:ea typeface="Montserrat Light"/>
                <a:cs typeface="Montserrat Light"/>
                <a:sym typeface="Montserrat Light"/>
              </a:rPr>
              <a:t>Soohun Han</a:t>
            </a:r>
            <a:endParaRPr sz="111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888" l="0" r="0" t="889"/>
          <a:stretch/>
        </p:blipFill>
        <p:spPr>
          <a:xfrm>
            <a:off x="5334001" y="-1"/>
            <a:ext cx="3810000" cy="5161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9600" y="4315460"/>
            <a:ext cx="533505" cy="53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727" y="1074789"/>
            <a:ext cx="8558546" cy="347186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>
            <p:ph type="ctrTitle"/>
          </p:nvPr>
        </p:nvSpPr>
        <p:spPr>
          <a:xfrm>
            <a:off x="304800" y="228600"/>
            <a:ext cx="7772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Muli ExtraBold"/>
              <a:buNone/>
            </a:pPr>
            <a:r>
              <a:rPr lang="en-US" sz="4800">
                <a:solidFill>
                  <a:srgbClr val="7F7F7F"/>
                </a:solidFill>
                <a:latin typeface="Muli ExtraBold"/>
                <a:ea typeface="Muli ExtraBold"/>
                <a:cs typeface="Muli ExtraBold"/>
                <a:sym typeface="Muli ExtraBold"/>
              </a:rPr>
              <a:t>E-R Model</a:t>
            </a:r>
            <a:endParaRPr sz="4800">
              <a:solidFill>
                <a:srgbClr val="7F7F7F"/>
              </a:solidFill>
              <a:latin typeface="Muli ExtraBold"/>
              <a:ea typeface="Muli ExtraBold"/>
              <a:cs typeface="Muli ExtraBold"/>
              <a:sym typeface="Muli ExtraBold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3400" y="4324350"/>
            <a:ext cx="533505" cy="53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345440" y="228600"/>
            <a:ext cx="7772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Muli ExtraBold"/>
              <a:buNone/>
            </a:pPr>
            <a:r>
              <a:rPr lang="en-US" sz="4800">
                <a:solidFill>
                  <a:srgbClr val="7F7F7F"/>
                </a:solidFill>
                <a:latin typeface="Muli ExtraBold"/>
                <a:ea typeface="Muli ExtraBold"/>
                <a:cs typeface="Muli ExtraBold"/>
                <a:sym typeface="Muli ExtraBold"/>
              </a:rPr>
              <a:t>Form</a:t>
            </a:r>
            <a:endParaRPr sz="4800">
              <a:solidFill>
                <a:srgbClr val="7F7F7F"/>
              </a:solidFill>
              <a:latin typeface="Muli ExtraBold"/>
              <a:ea typeface="Muli ExtraBold"/>
              <a:cs typeface="Muli ExtraBold"/>
              <a:sym typeface="Muli ExtraBold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400" y="4324350"/>
            <a:ext cx="533505" cy="53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4112" y="887675"/>
            <a:ext cx="4835074" cy="381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