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5"/>
    <p:sldMasterId id="2147483700" r:id="rId6"/>
  </p:sldMasterIdLst>
  <p:notesMasterIdLst>
    <p:notesMasterId r:id="rId7"/>
  </p:notesMasterIdLst>
  <p:sldIdLst>
    <p:sldId id="256" r:id="rId8"/>
  </p:sldIdLst>
  <p:sldSz cy="21945600" cx="27432000"/>
  <p:notesSz cx="6858000" cy="9144000"/>
  <p:embeddedFontLst>
    <p:embeddedFont>
      <p:font typeface="IBM Plex Sans"/>
      <p:regular r:id="rId9"/>
      <p:bold r:id="rId10"/>
      <p:italic r:id="rId11"/>
      <p:boldItalic r:id="rId12"/>
    </p:embeddedFont>
    <p:embeddedFont>
      <p:font typeface="IBM Plex Sans Light"/>
      <p:regular r:id="rId13"/>
      <p:bold r:id="rId14"/>
      <p:italic r:id="rId15"/>
      <p:boldItalic r:id="rId16"/>
    </p:embeddedFont>
    <p:embeddedFont>
      <p:font typeface="IBM Plex Mono Light"/>
      <p:regular r:id="rId17"/>
      <p:bold r:id="rId18"/>
      <p:italic r:id="rId19"/>
      <p:boldItalic r:id="rId20"/>
    </p:embeddedFont>
    <p:embeddedFont>
      <p:font typeface="IBM Plex Sans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86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C29C5D-07F4-4AA5-A1DE-EA6788E7862A}">
  <a:tblStyle styleId="{FCC29C5D-07F4-4AA5-A1DE-EA6788E786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86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MonoLight-boldItalic.fntdata"/><Relationship Id="rId22" Type="http://schemas.openxmlformats.org/officeDocument/2006/relationships/font" Target="fonts/IBMPlexSansMedium-bold.fntdata"/><Relationship Id="rId21" Type="http://schemas.openxmlformats.org/officeDocument/2006/relationships/font" Target="fonts/IBMPlexSansMedium-regular.fntdata"/><Relationship Id="rId24" Type="http://schemas.openxmlformats.org/officeDocument/2006/relationships/font" Target="fonts/IBMPlexSansMedium-boldItalic.fntdata"/><Relationship Id="rId23" Type="http://schemas.openxmlformats.org/officeDocument/2006/relationships/font" Target="fonts/IBMPlexSans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IBMPlex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font" Target="fonts/IBMPlexSans-italic.fntdata"/><Relationship Id="rId10" Type="http://schemas.openxmlformats.org/officeDocument/2006/relationships/font" Target="fonts/IBMPlexSans-bold.fntdata"/><Relationship Id="rId13" Type="http://schemas.openxmlformats.org/officeDocument/2006/relationships/font" Target="fonts/IBMPlexSansLight-regular.fntdata"/><Relationship Id="rId12" Type="http://schemas.openxmlformats.org/officeDocument/2006/relationships/font" Target="fonts/IBMPlexSans-boldItalic.fntdata"/><Relationship Id="rId15" Type="http://schemas.openxmlformats.org/officeDocument/2006/relationships/font" Target="fonts/IBMPlexSansLight-italic.fntdata"/><Relationship Id="rId14" Type="http://schemas.openxmlformats.org/officeDocument/2006/relationships/font" Target="fonts/IBMPlexSansLight-bold.fntdata"/><Relationship Id="rId17" Type="http://schemas.openxmlformats.org/officeDocument/2006/relationships/font" Target="fonts/IBMPlexMonoLight-regular.fntdata"/><Relationship Id="rId16" Type="http://schemas.openxmlformats.org/officeDocument/2006/relationships/font" Target="fonts/IBMPlexSansLight-boldItalic.fntdata"/><Relationship Id="rId19" Type="http://schemas.openxmlformats.org/officeDocument/2006/relationships/font" Target="fonts/IBMPlexMonoLight-italic.fntdata"/><Relationship Id="rId18" Type="http://schemas.openxmlformats.org/officeDocument/2006/relationships/font" Target="fonts/IBMPlexMono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86175" y="685800"/>
            <a:ext cx="42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4c68b3014d_0_6:notes"/>
          <p:cNvSpPr/>
          <p:nvPr>
            <p:ph idx="2" type="sldImg"/>
          </p:nvPr>
        </p:nvSpPr>
        <p:spPr>
          <a:xfrm>
            <a:off x="1286175"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4c68b301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35125" y="3176853"/>
            <a:ext cx="25561800" cy="87579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7800"/>
              <a:buNone/>
              <a:defRPr sz="17800"/>
            </a:lvl1pPr>
            <a:lvl2pPr lvl="1" algn="ctr">
              <a:spcBef>
                <a:spcPts val="0"/>
              </a:spcBef>
              <a:spcAft>
                <a:spcPts val="0"/>
              </a:spcAft>
              <a:buSzPts val="17800"/>
              <a:buNone/>
              <a:defRPr sz="17800"/>
            </a:lvl2pPr>
            <a:lvl3pPr lvl="2" algn="ctr">
              <a:spcBef>
                <a:spcPts val="0"/>
              </a:spcBef>
              <a:spcAft>
                <a:spcPts val="0"/>
              </a:spcAft>
              <a:buSzPts val="17800"/>
              <a:buNone/>
              <a:defRPr sz="17800"/>
            </a:lvl3pPr>
            <a:lvl4pPr lvl="3" algn="ctr">
              <a:spcBef>
                <a:spcPts val="0"/>
              </a:spcBef>
              <a:spcAft>
                <a:spcPts val="0"/>
              </a:spcAft>
              <a:buSzPts val="17800"/>
              <a:buNone/>
              <a:defRPr sz="17800"/>
            </a:lvl4pPr>
            <a:lvl5pPr lvl="4" algn="ctr">
              <a:spcBef>
                <a:spcPts val="0"/>
              </a:spcBef>
              <a:spcAft>
                <a:spcPts val="0"/>
              </a:spcAft>
              <a:buSzPts val="17800"/>
              <a:buNone/>
              <a:defRPr sz="17800"/>
            </a:lvl5pPr>
            <a:lvl6pPr lvl="5" algn="ctr">
              <a:spcBef>
                <a:spcPts val="0"/>
              </a:spcBef>
              <a:spcAft>
                <a:spcPts val="0"/>
              </a:spcAft>
              <a:buSzPts val="17800"/>
              <a:buNone/>
              <a:defRPr sz="17800"/>
            </a:lvl6pPr>
            <a:lvl7pPr lvl="6" algn="ctr">
              <a:spcBef>
                <a:spcPts val="0"/>
              </a:spcBef>
              <a:spcAft>
                <a:spcPts val="0"/>
              </a:spcAft>
              <a:buSzPts val="17800"/>
              <a:buNone/>
              <a:defRPr sz="17800"/>
            </a:lvl7pPr>
            <a:lvl8pPr lvl="7" algn="ctr">
              <a:spcBef>
                <a:spcPts val="0"/>
              </a:spcBef>
              <a:spcAft>
                <a:spcPts val="0"/>
              </a:spcAft>
              <a:buSzPts val="17800"/>
              <a:buNone/>
              <a:defRPr sz="17800"/>
            </a:lvl8pPr>
            <a:lvl9pPr lvl="8" algn="ctr">
              <a:spcBef>
                <a:spcPts val="0"/>
              </a:spcBef>
              <a:spcAft>
                <a:spcPts val="0"/>
              </a:spcAft>
              <a:buSzPts val="17800"/>
              <a:buNone/>
              <a:defRPr sz="17800"/>
            </a:lvl9pPr>
          </a:lstStyle>
          <a:p/>
        </p:txBody>
      </p:sp>
      <p:sp>
        <p:nvSpPr>
          <p:cNvPr id="11" name="Google Shape;11;p2"/>
          <p:cNvSpPr txBox="1"/>
          <p:nvPr>
            <p:ph idx="1" type="subTitle"/>
          </p:nvPr>
        </p:nvSpPr>
        <p:spPr>
          <a:xfrm>
            <a:off x="935100" y="12092267"/>
            <a:ext cx="25561800" cy="33819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2" name="Google Shape;12;p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935100" y="4719467"/>
            <a:ext cx="25561800" cy="83775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41100"/>
              <a:buNone/>
              <a:defRPr sz="41100"/>
            </a:lvl1pPr>
            <a:lvl2pPr lvl="1" algn="ctr">
              <a:spcBef>
                <a:spcPts val="0"/>
              </a:spcBef>
              <a:spcAft>
                <a:spcPts val="0"/>
              </a:spcAft>
              <a:buSzPts val="41100"/>
              <a:buNone/>
              <a:defRPr sz="41100"/>
            </a:lvl2pPr>
            <a:lvl3pPr lvl="2" algn="ctr">
              <a:spcBef>
                <a:spcPts val="0"/>
              </a:spcBef>
              <a:spcAft>
                <a:spcPts val="0"/>
              </a:spcAft>
              <a:buSzPts val="41100"/>
              <a:buNone/>
              <a:defRPr sz="41100"/>
            </a:lvl3pPr>
            <a:lvl4pPr lvl="3" algn="ctr">
              <a:spcBef>
                <a:spcPts val="0"/>
              </a:spcBef>
              <a:spcAft>
                <a:spcPts val="0"/>
              </a:spcAft>
              <a:buSzPts val="41100"/>
              <a:buNone/>
              <a:defRPr sz="41100"/>
            </a:lvl4pPr>
            <a:lvl5pPr lvl="4" algn="ctr">
              <a:spcBef>
                <a:spcPts val="0"/>
              </a:spcBef>
              <a:spcAft>
                <a:spcPts val="0"/>
              </a:spcAft>
              <a:buSzPts val="41100"/>
              <a:buNone/>
              <a:defRPr sz="41100"/>
            </a:lvl5pPr>
            <a:lvl6pPr lvl="5" algn="ctr">
              <a:spcBef>
                <a:spcPts val="0"/>
              </a:spcBef>
              <a:spcAft>
                <a:spcPts val="0"/>
              </a:spcAft>
              <a:buSzPts val="41100"/>
              <a:buNone/>
              <a:defRPr sz="41100"/>
            </a:lvl6pPr>
            <a:lvl7pPr lvl="6" algn="ctr">
              <a:spcBef>
                <a:spcPts val="0"/>
              </a:spcBef>
              <a:spcAft>
                <a:spcPts val="0"/>
              </a:spcAft>
              <a:buSzPts val="41100"/>
              <a:buNone/>
              <a:defRPr sz="41100"/>
            </a:lvl7pPr>
            <a:lvl8pPr lvl="7" algn="ctr">
              <a:spcBef>
                <a:spcPts val="0"/>
              </a:spcBef>
              <a:spcAft>
                <a:spcPts val="0"/>
              </a:spcAft>
              <a:buSzPts val="41100"/>
              <a:buNone/>
              <a:defRPr sz="41100"/>
            </a:lvl8pPr>
            <a:lvl9pPr lvl="8" algn="ctr">
              <a:spcBef>
                <a:spcPts val="0"/>
              </a:spcBef>
              <a:spcAft>
                <a:spcPts val="0"/>
              </a:spcAft>
              <a:buSzPts val="41100"/>
              <a:buNone/>
              <a:defRPr sz="41100"/>
            </a:lvl9pPr>
          </a:lstStyle>
          <a:p>
            <a:r>
              <a:t>xx%</a:t>
            </a:r>
          </a:p>
        </p:txBody>
      </p:sp>
      <p:sp>
        <p:nvSpPr>
          <p:cNvPr id="46" name="Google Shape;46;p11"/>
          <p:cNvSpPr txBox="1"/>
          <p:nvPr>
            <p:ph idx="1" type="body"/>
          </p:nvPr>
        </p:nvSpPr>
        <p:spPr>
          <a:xfrm>
            <a:off x="935100" y="13449493"/>
            <a:ext cx="25561800" cy="5550000"/>
          </a:xfrm>
          <a:prstGeom prst="rect">
            <a:avLst/>
          </a:prstGeom>
        </p:spPr>
        <p:txBody>
          <a:bodyPr anchorCtr="0" anchor="t" bIns="312875" lIns="312875" spcFirstLastPara="1" rIns="312875" wrap="square" tIns="312875">
            <a:normAutofit/>
          </a:bodyPr>
          <a:lstStyle>
            <a:lvl1pPr indent="-622300" lvl="0" marL="457200" algn="ctr">
              <a:spcBef>
                <a:spcPts val="0"/>
              </a:spcBef>
              <a:spcAft>
                <a:spcPts val="0"/>
              </a:spcAft>
              <a:buSzPts val="6200"/>
              <a:buChar char="●"/>
              <a:defRPr/>
            </a:lvl1pPr>
            <a:lvl2pPr indent="-533400" lvl="1" marL="914400" algn="ctr">
              <a:spcBef>
                <a:spcPts val="0"/>
              </a:spcBef>
              <a:spcAft>
                <a:spcPts val="0"/>
              </a:spcAft>
              <a:buSzPts val="4800"/>
              <a:buChar char="○"/>
              <a:defRPr/>
            </a:lvl2pPr>
            <a:lvl3pPr indent="-533400" lvl="2" marL="1371600" algn="ctr">
              <a:spcBef>
                <a:spcPts val="0"/>
              </a:spcBef>
              <a:spcAft>
                <a:spcPts val="0"/>
              </a:spcAft>
              <a:buSzPts val="4800"/>
              <a:buChar char="■"/>
              <a:defRPr/>
            </a:lvl3pPr>
            <a:lvl4pPr indent="-533400" lvl="3" marL="1828800" algn="ctr">
              <a:spcBef>
                <a:spcPts val="0"/>
              </a:spcBef>
              <a:spcAft>
                <a:spcPts val="0"/>
              </a:spcAft>
              <a:buSzPts val="4800"/>
              <a:buChar char="●"/>
              <a:defRPr/>
            </a:lvl4pPr>
            <a:lvl5pPr indent="-533400" lvl="4" marL="2286000" algn="ctr">
              <a:spcBef>
                <a:spcPts val="0"/>
              </a:spcBef>
              <a:spcAft>
                <a:spcPts val="0"/>
              </a:spcAft>
              <a:buSzPts val="4800"/>
              <a:buChar char="○"/>
              <a:defRPr/>
            </a:lvl5pPr>
            <a:lvl6pPr indent="-533400" lvl="5" marL="2743200" algn="ctr">
              <a:spcBef>
                <a:spcPts val="0"/>
              </a:spcBef>
              <a:spcAft>
                <a:spcPts val="0"/>
              </a:spcAft>
              <a:buSzPts val="4800"/>
              <a:buChar char="■"/>
              <a:defRPr/>
            </a:lvl6pPr>
            <a:lvl7pPr indent="-533400" lvl="6" marL="3200400" algn="ctr">
              <a:spcBef>
                <a:spcPts val="0"/>
              </a:spcBef>
              <a:spcAft>
                <a:spcPts val="0"/>
              </a:spcAft>
              <a:buSzPts val="4800"/>
              <a:buChar char="●"/>
              <a:defRPr/>
            </a:lvl7pPr>
            <a:lvl8pPr indent="-533400" lvl="7" marL="3657600" algn="ctr">
              <a:spcBef>
                <a:spcPts val="0"/>
              </a:spcBef>
              <a:spcAft>
                <a:spcPts val="0"/>
              </a:spcAft>
              <a:buSzPts val="4800"/>
              <a:buChar char="○"/>
              <a:defRPr/>
            </a:lvl8pPr>
            <a:lvl9pPr indent="-533400" lvl="8" marL="4114800" algn="ctr">
              <a:spcBef>
                <a:spcPts val="0"/>
              </a:spcBef>
              <a:spcAft>
                <a:spcPts val="0"/>
              </a:spcAft>
              <a:buSzPts val="4800"/>
              <a:buChar char="■"/>
              <a:defRPr/>
            </a:lvl9pPr>
          </a:lstStyle>
          <a:p/>
        </p:txBody>
      </p:sp>
      <p:sp>
        <p:nvSpPr>
          <p:cNvPr id="47" name="Google Shape;47;p11"/>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with footer" type="title">
  <p:cSld name="TITLE">
    <p:spTree>
      <p:nvGrpSpPr>
        <p:cNvPr id="54" name="Shape 54"/>
        <p:cNvGrpSpPr/>
        <p:nvPr/>
      </p:nvGrpSpPr>
      <p:grpSpPr>
        <a:xfrm>
          <a:off x="0" y="0"/>
          <a:ext cx="0" cy="0"/>
          <a:chOff x="0" y="0"/>
          <a:chExt cx="0" cy="0"/>
        </a:xfrm>
      </p:grpSpPr>
      <p:sp>
        <p:nvSpPr>
          <p:cNvPr id="55" name="Google Shape;55;p1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txBox="1"/>
          <p:nvPr>
            <p:ph type="title"/>
          </p:nvPr>
        </p:nvSpPr>
        <p:spPr>
          <a:xfrm>
            <a:off x="1028700" y="1932480"/>
            <a:ext cx="10634400" cy="17561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57" name="Google Shape;57;p14"/>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58" name="Google Shape;58;p1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288">
          <p15:clr>
            <a:srgbClr val="E46962"/>
          </p15:clr>
        </p15:guide>
        <p15:guide id="2" orient="horz" pos="1843">
          <p15:clr>
            <a:srgbClr val="E46962"/>
          </p15:clr>
        </p15:guide>
        <p15:guide id="3" orient="horz" pos="11674">
          <p15:clr>
            <a:srgbClr val="E46962"/>
          </p15:clr>
        </p15:guide>
        <p15:guide id="4" pos="15552">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9" name="Shape 59"/>
        <p:cNvGrpSpPr/>
        <p:nvPr/>
      </p:nvGrpSpPr>
      <p:grpSpPr>
        <a:xfrm>
          <a:off x="0" y="0"/>
          <a:ext cx="0" cy="0"/>
          <a:chOff x="0" y="0"/>
          <a:chExt cx="0" cy="0"/>
        </a:xfrm>
      </p:grpSpPr>
      <p:sp>
        <p:nvSpPr>
          <p:cNvPr id="60" name="Google Shape;60;p15"/>
          <p:cNvSpPr txBox="1"/>
          <p:nvPr>
            <p:ph type="title"/>
          </p:nvPr>
        </p:nvSpPr>
        <p:spPr>
          <a:xfrm>
            <a:off x="935100" y="2370560"/>
            <a:ext cx="8424000" cy="3224400"/>
          </a:xfrm>
          <a:prstGeom prst="rect">
            <a:avLst/>
          </a:prstGeom>
        </p:spPr>
        <p:txBody>
          <a:bodyPr anchorCtr="0" anchor="b" bIns="312875" lIns="312875" spcFirstLastPara="1" rIns="312875" wrap="square" tIns="312875">
            <a:noAutofit/>
          </a:bodyPr>
          <a:lstStyle>
            <a:lvl1pPr lvl="0">
              <a:spcBef>
                <a:spcPts val="0"/>
              </a:spcBef>
              <a:spcAft>
                <a:spcPts val="0"/>
              </a:spcAft>
              <a:buSzPts val="8200"/>
              <a:buNone/>
              <a:defRPr sz="8200"/>
            </a:lvl1pPr>
            <a:lvl2pPr lvl="1">
              <a:spcBef>
                <a:spcPts val="0"/>
              </a:spcBef>
              <a:spcAft>
                <a:spcPts val="0"/>
              </a:spcAft>
              <a:buSzPts val="8200"/>
              <a:buNone/>
              <a:defRPr sz="8200"/>
            </a:lvl2pPr>
            <a:lvl3pPr lvl="2">
              <a:spcBef>
                <a:spcPts val="0"/>
              </a:spcBef>
              <a:spcAft>
                <a:spcPts val="0"/>
              </a:spcAft>
              <a:buSzPts val="8200"/>
              <a:buNone/>
              <a:defRPr sz="8200"/>
            </a:lvl3pPr>
            <a:lvl4pPr lvl="3">
              <a:spcBef>
                <a:spcPts val="0"/>
              </a:spcBef>
              <a:spcAft>
                <a:spcPts val="0"/>
              </a:spcAft>
              <a:buSzPts val="8200"/>
              <a:buNone/>
              <a:defRPr sz="8200"/>
            </a:lvl4pPr>
            <a:lvl5pPr lvl="4">
              <a:spcBef>
                <a:spcPts val="0"/>
              </a:spcBef>
              <a:spcAft>
                <a:spcPts val="0"/>
              </a:spcAft>
              <a:buSzPts val="8200"/>
              <a:buNone/>
              <a:defRPr sz="8200"/>
            </a:lvl5pPr>
            <a:lvl6pPr lvl="5">
              <a:spcBef>
                <a:spcPts val="0"/>
              </a:spcBef>
              <a:spcAft>
                <a:spcPts val="0"/>
              </a:spcAft>
              <a:buSzPts val="8200"/>
              <a:buNone/>
              <a:defRPr sz="8200"/>
            </a:lvl6pPr>
            <a:lvl7pPr lvl="6">
              <a:spcBef>
                <a:spcPts val="0"/>
              </a:spcBef>
              <a:spcAft>
                <a:spcPts val="0"/>
              </a:spcAft>
              <a:buSzPts val="8200"/>
              <a:buNone/>
              <a:defRPr sz="8200"/>
            </a:lvl7pPr>
            <a:lvl8pPr lvl="7">
              <a:spcBef>
                <a:spcPts val="0"/>
              </a:spcBef>
              <a:spcAft>
                <a:spcPts val="0"/>
              </a:spcAft>
              <a:buSzPts val="8200"/>
              <a:buNone/>
              <a:defRPr sz="8200"/>
            </a:lvl8pPr>
            <a:lvl9pPr lvl="8">
              <a:spcBef>
                <a:spcPts val="0"/>
              </a:spcBef>
              <a:spcAft>
                <a:spcPts val="0"/>
              </a:spcAft>
              <a:buSzPts val="8200"/>
              <a:buNone/>
              <a:defRPr sz="8200"/>
            </a:lvl9pPr>
          </a:lstStyle>
          <a:p/>
        </p:txBody>
      </p:sp>
      <p:sp>
        <p:nvSpPr>
          <p:cNvPr id="61" name="Google Shape;61;p15"/>
          <p:cNvSpPr txBox="1"/>
          <p:nvPr>
            <p:ph idx="1" type="body"/>
          </p:nvPr>
        </p:nvSpPr>
        <p:spPr>
          <a:xfrm>
            <a:off x="935100" y="5928960"/>
            <a:ext cx="8424000" cy="135654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62" name="Google Shape;62;p15"/>
          <p:cNvSpPr txBox="1"/>
          <p:nvPr>
            <p:ph idx="12" type="sldNum"/>
          </p:nvPr>
        </p:nvSpPr>
        <p:spPr>
          <a:xfrm>
            <a:off x="25417373" y="19896392"/>
            <a:ext cx="1646100" cy="1679400"/>
          </a:xfrm>
          <a:prstGeom prst="rect">
            <a:avLst/>
          </a:prstGeom>
        </p:spPr>
        <p:txBody>
          <a:bodyPr anchorCtr="0" anchor="t" bIns="312875" lIns="312875" spcFirstLastPara="1" rIns="312875" wrap="square" tIns="3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3" name="Shape 63"/>
        <p:cNvGrpSpPr/>
        <p:nvPr/>
      </p:nvGrpSpPr>
      <p:grpSpPr>
        <a:xfrm>
          <a:off x="0" y="0"/>
          <a:ext cx="0" cy="0"/>
          <a:chOff x="0" y="0"/>
          <a:chExt cx="0" cy="0"/>
        </a:xfrm>
      </p:grpSpPr>
      <p:sp>
        <p:nvSpPr>
          <p:cNvPr id="64" name="Google Shape;64;p16"/>
          <p:cNvSpPr/>
          <p:nvPr/>
        </p:nvSpPr>
        <p:spPr>
          <a:xfrm>
            <a:off x="13716000" y="-533"/>
            <a:ext cx="13716000" cy="219456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796500" y="5261547"/>
            <a:ext cx="12135600" cy="6324600"/>
          </a:xfrm>
          <a:prstGeom prst="rect">
            <a:avLst/>
          </a:prstGeom>
        </p:spPr>
        <p:txBody>
          <a:bodyPr anchorCtr="0" anchor="b"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sp>
        <p:nvSpPr>
          <p:cNvPr id="66" name="Google Shape;66;p16"/>
          <p:cNvSpPr txBox="1"/>
          <p:nvPr>
            <p:ph idx="1" type="subTitle"/>
          </p:nvPr>
        </p:nvSpPr>
        <p:spPr>
          <a:xfrm>
            <a:off x="796500" y="11959787"/>
            <a:ext cx="12135600" cy="5269800"/>
          </a:xfrm>
          <a:prstGeom prst="rect">
            <a:avLst/>
          </a:prstGeom>
        </p:spPr>
        <p:txBody>
          <a:bodyPr anchorCtr="0" anchor="t" bIns="312875" lIns="312875" spcFirstLastPara="1" rIns="312875" wrap="square" tIns="31287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67" name="Google Shape;67;p16"/>
          <p:cNvSpPr txBox="1"/>
          <p:nvPr>
            <p:ph idx="2" type="body"/>
          </p:nvPr>
        </p:nvSpPr>
        <p:spPr>
          <a:xfrm>
            <a:off x="14818500" y="3089387"/>
            <a:ext cx="11511000" cy="157659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Clr>
                <a:schemeClr val="accent1"/>
              </a:buClr>
              <a:buSzPts val="4100"/>
              <a:buChar char="●"/>
              <a:defRPr>
                <a:solidFill>
                  <a:schemeClr val="accent1"/>
                </a:solidFill>
              </a:defRPr>
            </a:lvl1pPr>
            <a:lvl2pPr indent="-488950" lvl="1" marL="914400">
              <a:spcBef>
                <a:spcPts val="1700"/>
              </a:spcBef>
              <a:spcAft>
                <a:spcPts val="0"/>
              </a:spcAft>
              <a:buClr>
                <a:schemeClr val="accent1"/>
              </a:buClr>
              <a:buSzPts val="4100"/>
              <a:buChar char="○"/>
              <a:defRPr>
                <a:solidFill>
                  <a:schemeClr val="accent1"/>
                </a:solidFill>
              </a:defRPr>
            </a:lvl2pPr>
            <a:lvl3pPr indent="-488950" lvl="2" marL="1371600">
              <a:spcBef>
                <a:spcPts val="1700"/>
              </a:spcBef>
              <a:spcAft>
                <a:spcPts val="0"/>
              </a:spcAft>
              <a:buClr>
                <a:schemeClr val="accent1"/>
              </a:buClr>
              <a:buSzPts val="4100"/>
              <a:buChar char="■"/>
              <a:defRPr>
                <a:solidFill>
                  <a:schemeClr val="accent1"/>
                </a:solidFill>
              </a:defRPr>
            </a:lvl3pPr>
            <a:lvl4pPr indent="-488950" lvl="3" marL="1828800">
              <a:spcBef>
                <a:spcPts val="1700"/>
              </a:spcBef>
              <a:spcAft>
                <a:spcPts val="0"/>
              </a:spcAft>
              <a:buClr>
                <a:schemeClr val="accent1"/>
              </a:buClr>
              <a:buSzPts val="4100"/>
              <a:buChar char="●"/>
              <a:defRPr>
                <a:solidFill>
                  <a:schemeClr val="accent1"/>
                </a:solidFill>
              </a:defRPr>
            </a:lvl4pPr>
            <a:lvl5pPr indent="-488950" lvl="4" marL="2286000">
              <a:spcBef>
                <a:spcPts val="1700"/>
              </a:spcBef>
              <a:spcAft>
                <a:spcPts val="0"/>
              </a:spcAft>
              <a:buClr>
                <a:schemeClr val="accent1"/>
              </a:buClr>
              <a:buSzPts val="4100"/>
              <a:buChar char="○"/>
              <a:defRPr>
                <a:solidFill>
                  <a:schemeClr val="accent1"/>
                </a:solidFill>
              </a:defRPr>
            </a:lvl5pPr>
            <a:lvl6pPr indent="-488950" lvl="5" marL="2743200">
              <a:spcBef>
                <a:spcPts val="1700"/>
              </a:spcBef>
              <a:spcAft>
                <a:spcPts val="0"/>
              </a:spcAft>
              <a:buClr>
                <a:schemeClr val="accent1"/>
              </a:buClr>
              <a:buSzPts val="4100"/>
              <a:buChar char="■"/>
              <a:defRPr>
                <a:solidFill>
                  <a:schemeClr val="accent1"/>
                </a:solidFill>
              </a:defRPr>
            </a:lvl6pPr>
            <a:lvl7pPr indent="-488950" lvl="6" marL="3200400">
              <a:spcBef>
                <a:spcPts val="1700"/>
              </a:spcBef>
              <a:spcAft>
                <a:spcPts val="0"/>
              </a:spcAft>
              <a:buClr>
                <a:schemeClr val="accent1"/>
              </a:buClr>
              <a:buSzPts val="4100"/>
              <a:buChar char="●"/>
              <a:defRPr>
                <a:solidFill>
                  <a:schemeClr val="accent1"/>
                </a:solidFill>
              </a:defRPr>
            </a:lvl7pPr>
            <a:lvl8pPr indent="-488950" lvl="7" marL="3657600">
              <a:spcBef>
                <a:spcPts val="1700"/>
              </a:spcBef>
              <a:spcAft>
                <a:spcPts val="0"/>
              </a:spcAft>
              <a:buClr>
                <a:schemeClr val="accent1"/>
              </a:buClr>
              <a:buSzPts val="4100"/>
              <a:buChar char="○"/>
              <a:defRPr>
                <a:solidFill>
                  <a:schemeClr val="accent1"/>
                </a:solidFill>
              </a:defRPr>
            </a:lvl8pPr>
            <a:lvl9pPr indent="-488950" lvl="8" marL="4114800">
              <a:spcBef>
                <a:spcPts val="1700"/>
              </a:spcBef>
              <a:spcAft>
                <a:spcPts val="1700"/>
              </a:spcAft>
              <a:buClr>
                <a:schemeClr val="accent1"/>
              </a:buClr>
              <a:buSzPts val="4100"/>
              <a:buChar char="■"/>
              <a:defRPr>
                <a:solidFill>
                  <a:schemeClr val="accent1"/>
                </a:solidFill>
              </a:defRPr>
            </a:lvl9pPr>
          </a:lstStyle>
          <a:p/>
        </p:txBody>
      </p:sp>
      <p:sp>
        <p:nvSpPr>
          <p:cNvPr id="68" name="Google Shape;68;p16"/>
          <p:cNvSpPr txBox="1"/>
          <p:nvPr>
            <p:ph idx="12" type="sldNum"/>
          </p:nvPr>
        </p:nvSpPr>
        <p:spPr>
          <a:xfrm>
            <a:off x="25417373" y="19896392"/>
            <a:ext cx="1646100" cy="1679400"/>
          </a:xfrm>
          <a:prstGeom prst="rect">
            <a:avLst/>
          </a:prstGeom>
        </p:spPr>
        <p:txBody>
          <a:bodyPr anchorCtr="0" anchor="t" bIns="312875" lIns="312875" spcFirstLastPara="1" rIns="312875" wrap="square" tIns="3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
    <p:spTree>
      <p:nvGrpSpPr>
        <p:cNvPr id="69" name="Shape 69"/>
        <p:cNvGrpSpPr/>
        <p:nvPr/>
      </p:nvGrpSpPr>
      <p:grpSpPr>
        <a:xfrm>
          <a:off x="0" y="0"/>
          <a:ext cx="0" cy="0"/>
          <a:chOff x="0" y="0"/>
          <a:chExt cx="0" cy="0"/>
        </a:xfrm>
      </p:grpSpPr>
      <p:sp>
        <p:nvSpPr>
          <p:cNvPr id="70" name="Google Shape;70;p17"/>
          <p:cNvSpPr txBox="1"/>
          <p:nvPr>
            <p:ph type="title"/>
          </p:nvPr>
        </p:nvSpPr>
        <p:spPr>
          <a:xfrm>
            <a:off x="1028700" y="1932480"/>
            <a:ext cx="10634400" cy="17561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71" name="Google Shape;71;p17"/>
          <p:cNvSpPr/>
          <p:nvPr/>
        </p:nvSpPr>
        <p:spPr>
          <a:xfrm>
            <a:off x="14392800" y="2926080"/>
            <a:ext cx="10296000" cy="146433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72" name="Google Shape;72;p17"/>
          <p:cNvSpPr/>
          <p:nvPr>
            <p:ph idx="2" type="pic"/>
          </p:nvPr>
        </p:nvSpPr>
        <p:spPr>
          <a:xfrm>
            <a:off x="13748400" y="4691200"/>
            <a:ext cx="9699300" cy="9699300"/>
          </a:xfrm>
          <a:prstGeom prst="rect">
            <a:avLst/>
          </a:prstGeom>
          <a:noFill/>
          <a:ln>
            <a:noFill/>
          </a:ln>
        </p:spPr>
      </p:sp>
      <p:sp>
        <p:nvSpPr>
          <p:cNvPr id="73" name="Google Shape;73;p1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288">
          <p15:clr>
            <a:srgbClr val="E46962"/>
          </p15:clr>
        </p15:guide>
        <p15:guide id="2" orient="horz" pos="1843">
          <p15:clr>
            <a:srgbClr val="E46962"/>
          </p15:clr>
        </p15:guide>
        <p15:guide id="3" orient="horz" pos="11674">
          <p15:clr>
            <a:srgbClr val="E46962"/>
          </p15:clr>
        </p15:guide>
        <p15:guide id="4" pos="1555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_1_1">
    <p:spTree>
      <p:nvGrpSpPr>
        <p:cNvPr id="75" name="Shape 75"/>
        <p:cNvGrpSpPr/>
        <p:nvPr/>
      </p:nvGrpSpPr>
      <p:grpSpPr>
        <a:xfrm>
          <a:off x="0" y="0"/>
          <a:ext cx="0" cy="0"/>
          <a:chOff x="0" y="0"/>
          <a:chExt cx="0" cy="0"/>
        </a:xfrm>
      </p:grpSpPr>
      <p:sp>
        <p:nvSpPr>
          <p:cNvPr id="76" name="Google Shape;76;p18"/>
          <p:cNvSpPr/>
          <p:nvPr/>
        </p:nvSpPr>
        <p:spPr>
          <a:xfrm>
            <a:off x="14392800" y="2926080"/>
            <a:ext cx="10296000" cy="146433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77" name="Google Shape;77;p18"/>
          <p:cNvSpPr/>
          <p:nvPr>
            <p:ph idx="2" type="pic"/>
          </p:nvPr>
        </p:nvSpPr>
        <p:spPr>
          <a:xfrm>
            <a:off x="13748400" y="4691200"/>
            <a:ext cx="9699300" cy="9699300"/>
          </a:xfrm>
          <a:prstGeom prst="rect">
            <a:avLst/>
          </a:prstGeom>
          <a:noFill/>
          <a:ln>
            <a:noFill/>
          </a:ln>
        </p:spPr>
      </p:sp>
      <p:sp>
        <p:nvSpPr>
          <p:cNvPr id="78" name="Google Shape;78;p18"/>
          <p:cNvSpPr txBox="1"/>
          <p:nvPr>
            <p:ph idx="1" type="body"/>
          </p:nvPr>
        </p:nvSpPr>
        <p:spPr>
          <a:xfrm>
            <a:off x="1028925" y="11223787"/>
            <a:ext cx="11258100" cy="82701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79" name="Google Shape;79;p18"/>
          <p:cNvSpPr txBox="1"/>
          <p:nvPr>
            <p:ph type="title"/>
          </p:nvPr>
        </p:nvSpPr>
        <p:spPr>
          <a:xfrm>
            <a:off x="1028700" y="1932480"/>
            <a:ext cx="11258100" cy="87540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80" name="Google Shape;80;p1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288">
          <p15:clr>
            <a:srgbClr val="E46962"/>
          </p15:clr>
        </p15:guide>
        <p15:guide id="2" orient="horz" pos="1843">
          <p15:clr>
            <a:srgbClr val="E46962"/>
          </p15:clr>
        </p15:guide>
        <p15:guide id="3" orient="horz" pos="11674">
          <p15:clr>
            <a:srgbClr val="E46962"/>
          </p15:clr>
        </p15:guide>
        <p15:guide id="4" pos="15552">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82" name="Shape 82"/>
        <p:cNvGrpSpPr/>
        <p:nvPr/>
      </p:nvGrpSpPr>
      <p:grpSpPr>
        <a:xfrm>
          <a:off x="0" y="0"/>
          <a:ext cx="0" cy="0"/>
          <a:chOff x="0" y="0"/>
          <a:chExt cx="0" cy="0"/>
        </a:xfrm>
      </p:grpSpPr>
      <p:sp>
        <p:nvSpPr>
          <p:cNvPr id="83" name="Google Shape;83;p19"/>
          <p:cNvSpPr txBox="1"/>
          <p:nvPr>
            <p:ph idx="1" type="subTitle"/>
          </p:nvPr>
        </p:nvSpPr>
        <p:spPr>
          <a:xfrm>
            <a:off x="13748700" y="4514560"/>
            <a:ext cx="3142800" cy="12916500"/>
          </a:xfrm>
          <a:prstGeom prst="rect">
            <a:avLst/>
          </a:prstGeom>
        </p:spPr>
        <p:txBody>
          <a:bodyPr anchorCtr="0" anchor="ctr" bIns="312875" lIns="312875" spcFirstLastPara="1" rIns="312875" wrap="square" tIns="312875">
            <a:noAutofit/>
          </a:bodyPr>
          <a:lstStyle>
            <a:lvl1pPr lvl="0" algn="r">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lgn="r">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84" name="Google Shape;84;p19"/>
          <p:cNvSpPr txBox="1"/>
          <p:nvPr>
            <p:ph idx="2" type="subTitle"/>
          </p:nvPr>
        </p:nvSpPr>
        <p:spPr>
          <a:xfrm>
            <a:off x="18853500" y="4514560"/>
            <a:ext cx="7207200" cy="12916500"/>
          </a:xfrm>
          <a:prstGeom prst="rect">
            <a:avLst/>
          </a:prstGeom>
        </p:spPr>
        <p:txBody>
          <a:bodyPr anchorCtr="0" anchor="ctr"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lgn="r">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85" name="Google Shape;85;p19"/>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86" name="Google Shape;86;p19"/>
          <p:cNvSpPr txBox="1"/>
          <p:nvPr>
            <p:ph type="title"/>
          </p:nvPr>
        </p:nvSpPr>
        <p:spPr>
          <a:xfrm>
            <a:off x="1028700" y="7752960"/>
            <a:ext cx="10952100" cy="64398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87" name="Google Shape;87;p1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HEADER_1">
    <p:spTree>
      <p:nvGrpSpPr>
        <p:cNvPr id="89" name="Shape 89"/>
        <p:cNvGrpSpPr/>
        <p:nvPr/>
      </p:nvGrpSpPr>
      <p:grpSpPr>
        <a:xfrm>
          <a:off x="0" y="0"/>
          <a:ext cx="0" cy="0"/>
          <a:chOff x="0" y="0"/>
          <a:chExt cx="0" cy="0"/>
        </a:xfrm>
      </p:grpSpPr>
      <p:sp>
        <p:nvSpPr>
          <p:cNvPr id="90" name="Google Shape;90;p20"/>
          <p:cNvSpPr txBox="1"/>
          <p:nvPr>
            <p:ph type="title"/>
          </p:nvPr>
        </p:nvSpPr>
        <p:spPr>
          <a:xfrm>
            <a:off x="1028700" y="7752960"/>
            <a:ext cx="10952100" cy="64398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91" name="Google Shape;91;p20"/>
          <p:cNvSpPr txBox="1"/>
          <p:nvPr>
            <p:ph idx="1" type="subTitle"/>
          </p:nvPr>
        </p:nvSpPr>
        <p:spPr>
          <a:xfrm>
            <a:off x="13748700" y="4514560"/>
            <a:ext cx="12312000" cy="12916500"/>
          </a:xfrm>
          <a:prstGeom prst="rect">
            <a:avLst/>
          </a:prstGeom>
        </p:spPr>
        <p:txBody>
          <a:bodyPr anchorCtr="0" anchor="ctr"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lgn="r">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92" name="Google Shape;92;p2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2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8">
    <p:spTree>
      <p:nvGrpSpPr>
        <p:cNvPr id="94" name="Shape 94"/>
        <p:cNvGrpSpPr/>
        <p:nvPr/>
      </p:nvGrpSpPr>
      <p:grpSpPr>
        <a:xfrm>
          <a:off x="0" y="0"/>
          <a:ext cx="0" cy="0"/>
          <a:chOff x="0" y="0"/>
          <a:chExt cx="0" cy="0"/>
        </a:xfrm>
      </p:grpSpPr>
      <p:sp>
        <p:nvSpPr>
          <p:cNvPr id="95" name="Google Shape;95;p21"/>
          <p:cNvSpPr txBox="1"/>
          <p:nvPr>
            <p:ph type="title"/>
          </p:nvPr>
        </p:nvSpPr>
        <p:spPr>
          <a:xfrm>
            <a:off x="1028700" y="1932480"/>
            <a:ext cx="16183800" cy="40449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96" name="Google Shape;96;p21"/>
          <p:cNvSpPr/>
          <p:nvPr/>
        </p:nvSpPr>
        <p:spPr>
          <a:xfrm>
            <a:off x="1361182" y="678789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solidFill>
                <a:schemeClr val="dk1"/>
              </a:solidFill>
            </a:endParaRPr>
          </a:p>
        </p:txBody>
      </p:sp>
      <p:sp>
        <p:nvSpPr>
          <p:cNvPr id="97" name="Google Shape;97;p21"/>
          <p:cNvSpPr txBox="1"/>
          <p:nvPr>
            <p:ph idx="1" type="subTitle"/>
          </p:nvPr>
        </p:nvSpPr>
        <p:spPr>
          <a:xfrm>
            <a:off x="1935825" y="6379627"/>
            <a:ext cx="161838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98" name="Google Shape;98;p21"/>
          <p:cNvSpPr txBox="1"/>
          <p:nvPr>
            <p:ph idx="2" type="body"/>
          </p:nvPr>
        </p:nvSpPr>
        <p:spPr>
          <a:xfrm>
            <a:off x="1028925" y="8165120"/>
            <a:ext cx="17091000" cy="113292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99" name="Google Shape;99;p2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935100" y="9176960"/>
            <a:ext cx="25561800" cy="3591600"/>
          </a:xfrm>
          <a:prstGeom prst="rect">
            <a:avLst/>
          </a:prstGeom>
        </p:spPr>
        <p:txBody>
          <a:bodyPr anchorCtr="0" anchor="ctr" bIns="312875" lIns="312875" spcFirstLastPara="1" rIns="312875" wrap="square" tIns="312875">
            <a:normAutofit/>
          </a:bodyPr>
          <a:lstStyle>
            <a:lvl1pPr lvl="0" algn="ctr">
              <a:spcBef>
                <a:spcPts val="0"/>
              </a:spcBef>
              <a:spcAft>
                <a:spcPts val="0"/>
              </a:spcAft>
              <a:buSzPts val="12300"/>
              <a:buNone/>
              <a:defRPr sz="12300"/>
            </a:lvl1pPr>
            <a:lvl2pPr lvl="1" algn="ctr">
              <a:spcBef>
                <a:spcPts val="0"/>
              </a:spcBef>
              <a:spcAft>
                <a:spcPts val="0"/>
              </a:spcAft>
              <a:buSzPts val="12300"/>
              <a:buNone/>
              <a:defRPr sz="12300"/>
            </a:lvl2pPr>
            <a:lvl3pPr lvl="2" algn="ctr">
              <a:spcBef>
                <a:spcPts val="0"/>
              </a:spcBef>
              <a:spcAft>
                <a:spcPts val="0"/>
              </a:spcAft>
              <a:buSzPts val="12300"/>
              <a:buNone/>
              <a:defRPr sz="12300"/>
            </a:lvl3pPr>
            <a:lvl4pPr lvl="3" algn="ctr">
              <a:spcBef>
                <a:spcPts val="0"/>
              </a:spcBef>
              <a:spcAft>
                <a:spcPts val="0"/>
              </a:spcAft>
              <a:buSzPts val="12300"/>
              <a:buNone/>
              <a:defRPr sz="12300"/>
            </a:lvl4pPr>
            <a:lvl5pPr lvl="4" algn="ctr">
              <a:spcBef>
                <a:spcPts val="0"/>
              </a:spcBef>
              <a:spcAft>
                <a:spcPts val="0"/>
              </a:spcAft>
              <a:buSzPts val="12300"/>
              <a:buNone/>
              <a:defRPr sz="12300"/>
            </a:lvl5pPr>
            <a:lvl6pPr lvl="5" algn="ctr">
              <a:spcBef>
                <a:spcPts val="0"/>
              </a:spcBef>
              <a:spcAft>
                <a:spcPts val="0"/>
              </a:spcAft>
              <a:buSzPts val="12300"/>
              <a:buNone/>
              <a:defRPr sz="12300"/>
            </a:lvl6pPr>
            <a:lvl7pPr lvl="6" algn="ctr">
              <a:spcBef>
                <a:spcPts val="0"/>
              </a:spcBef>
              <a:spcAft>
                <a:spcPts val="0"/>
              </a:spcAft>
              <a:buSzPts val="12300"/>
              <a:buNone/>
              <a:defRPr sz="12300"/>
            </a:lvl7pPr>
            <a:lvl8pPr lvl="7" algn="ctr">
              <a:spcBef>
                <a:spcPts val="0"/>
              </a:spcBef>
              <a:spcAft>
                <a:spcPts val="0"/>
              </a:spcAft>
              <a:buSzPts val="12300"/>
              <a:buNone/>
              <a:defRPr sz="12300"/>
            </a:lvl8pPr>
            <a:lvl9pPr lvl="8" algn="ctr">
              <a:spcBef>
                <a:spcPts val="0"/>
              </a:spcBef>
              <a:spcAft>
                <a:spcPts val="0"/>
              </a:spcAft>
              <a:buSzPts val="12300"/>
              <a:buNone/>
              <a:defRPr sz="12300"/>
            </a:lvl9pPr>
          </a:lstStyle>
          <a:p/>
        </p:txBody>
      </p:sp>
      <p:sp>
        <p:nvSpPr>
          <p:cNvPr id="15" name="Google Shape;15;p3"/>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ig idea with image" type="tx">
  <p:cSld name="TITLE_AND_BODY">
    <p:spTree>
      <p:nvGrpSpPr>
        <p:cNvPr id="101" name="Shape 101"/>
        <p:cNvGrpSpPr/>
        <p:nvPr/>
      </p:nvGrpSpPr>
      <p:grpSpPr>
        <a:xfrm>
          <a:off x="0" y="0"/>
          <a:ext cx="0" cy="0"/>
          <a:chOff x="0" y="0"/>
          <a:chExt cx="0" cy="0"/>
        </a:xfrm>
      </p:grpSpPr>
      <p:sp>
        <p:nvSpPr>
          <p:cNvPr id="102" name="Google Shape;102;p22"/>
          <p:cNvSpPr txBox="1"/>
          <p:nvPr>
            <p:ph type="title"/>
          </p:nvPr>
        </p:nvSpPr>
        <p:spPr>
          <a:xfrm>
            <a:off x="3671775" y="1950720"/>
            <a:ext cx="10305000" cy="7934700"/>
          </a:xfrm>
          <a:prstGeom prst="rect">
            <a:avLst/>
          </a:prstGeom>
        </p:spPr>
        <p:txBody>
          <a:bodyPr anchorCtr="0" anchor="t" bIns="312875" lIns="312875" spcFirstLastPara="1" rIns="312875" wrap="square" tIns="312875">
            <a:noAutofit/>
          </a:bodyPr>
          <a:lstStyle>
            <a:lvl1pPr lvl="0">
              <a:spcBef>
                <a:spcPts val="0"/>
              </a:spcBef>
              <a:spcAft>
                <a:spcPts val="0"/>
              </a:spcAft>
              <a:buClr>
                <a:schemeClr val="lt1"/>
              </a:buClr>
              <a:buSzPts val="14400"/>
              <a:buNone/>
              <a:defRPr>
                <a:solidFill>
                  <a:schemeClr val="lt1"/>
                </a:solidFill>
              </a:defRPr>
            </a:lvl1pPr>
            <a:lvl2pPr lvl="1">
              <a:spcBef>
                <a:spcPts val="0"/>
              </a:spcBef>
              <a:spcAft>
                <a:spcPts val="0"/>
              </a:spcAft>
              <a:buClr>
                <a:schemeClr val="lt1"/>
              </a:buClr>
              <a:buSzPts val="14400"/>
              <a:buNone/>
              <a:defRPr>
                <a:solidFill>
                  <a:schemeClr val="lt1"/>
                </a:solidFill>
              </a:defRPr>
            </a:lvl2pPr>
            <a:lvl3pPr lvl="2">
              <a:spcBef>
                <a:spcPts val="0"/>
              </a:spcBef>
              <a:spcAft>
                <a:spcPts val="0"/>
              </a:spcAft>
              <a:buClr>
                <a:schemeClr val="lt1"/>
              </a:buClr>
              <a:buSzPts val="14400"/>
              <a:buNone/>
              <a:defRPr>
                <a:solidFill>
                  <a:schemeClr val="lt1"/>
                </a:solidFill>
              </a:defRPr>
            </a:lvl3pPr>
            <a:lvl4pPr lvl="3">
              <a:spcBef>
                <a:spcPts val="0"/>
              </a:spcBef>
              <a:spcAft>
                <a:spcPts val="0"/>
              </a:spcAft>
              <a:buClr>
                <a:schemeClr val="lt1"/>
              </a:buClr>
              <a:buSzPts val="14400"/>
              <a:buNone/>
              <a:defRPr>
                <a:solidFill>
                  <a:schemeClr val="lt1"/>
                </a:solidFill>
              </a:defRPr>
            </a:lvl4pPr>
            <a:lvl5pPr lvl="4">
              <a:spcBef>
                <a:spcPts val="0"/>
              </a:spcBef>
              <a:spcAft>
                <a:spcPts val="0"/>
              </a:spcAft>
              <a:buClr>
                <a:schemeClr val="lt1"/>
              </a:buClr>
              <a:buSzPts val="14400"/>
              <a:buNone/>
              <a:defRPr>
                <a:solidFill>
                  <a:schemeClr val="lt1"/>
                </a:solidFill>
              </a:defRPr>
            </a:lvl5pPr>
            <a:lvl6pPr lvl="5">
              <a:spcBef>
                <a:spcPts val="0"/>
              </a:spcBef>
              <a:spcAft>
                <a:spcPts val="0"/>
              </a:spcAft>
              <a:buClr>
                <a:schemeClr val="lt1"/>
              </a:buClr>
              <a:buSzPts val="14400"/>
              <a:buNone/>
              <a:defRPr>
                <a:solidFill>
                  <a:schemeClr val="lt1"/>
                </a:solidFill>
              </a:defRPr>
            </a:lvl6pPr>
            <a:lvl7pPr lvl="6">
              <a:spcBef>
                <a:spcPts val="0"/>
              </a:spcBef>
              <a:spcAft>
                <a:spcPts val="0"/>
              </a:spcAft>
              <a:buClr>
                <a:schemeClr val="lt1"/>
              </a:buClr>
              <a:buSzPts val="14400"/>
              <a:buNone/>
              <a:defRPr>
                <a:solidFill>
                  <a:schemeClr val="lt1"/>
                </a:solidFill>
              </a:defRPr>
            </a:lvl7pPr>
            <a:lvl8pPr lvl="7">
              <a:spcBef>
                <a:spcPts val="0"/>
              </a:spcBef>
              <a:spcAft>
                <a:spcPts val="0"/>
              </a:spcAft>
              <a:buClr>
                <a:schemeClr val="lt1"/>
              </a:buClr>
              <a:buSzPts val="14400"/>
              <a:buNone/>
              <a:defRPr>
                <a:solidFill>
                  <a:schemeClr val="lt1"/>
                </a:solidFill>
              </a:defRPr>
            </a:lvl8pPr>
            <a:lvl9pPr lvl="8">
              <a:spcBef>
                <a:spcPts val="0"/>
              </a:spcBef>
              <a:spcAft>
                <a:spcPts val="0"/>
              </a:spcAft>
              <a:buClr>
                <a:schemeClr val="lt1"/>
              </a:buClr>
              <a:buSzPts val="14400"/>
              <a:buNone/>
              <a:defRPr>
                <a:solidFill>
                  <a:schemeClr val="lt1"/>
                </a:solidFill>
              </a:defRPr>
            </a:lvl9pPr>
          </a:lstStyle>
          <a:p/>
        </p:txBody>
      </p:sp>
      <p:sp>
        <p:nvSpPr>
          <p:cNvPr id="103" name="Google Shape;103;p22"/>
          <p:cNvSpPr txBox="1"/>
          <p:nvPr>
            <p:ph idx="1" type="subTitle"/>
          </p:nvPr>
        </p:nvSpPr>
        <p:spPr>
          <a:xfrm>
            <a:off x="15718800" y="3719612"/>
            <a:ext cx="1034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04" name="Google Shape;104;p22"/>
          <p:cNvSpPr txBox="1"/>
          <p:nvPr>
            <p:ph idx="2" type="body"/>
          </p:nvPr>
        </p:nvSpPr>
        <p:spPr>
          <a:xfrm>
            <a:off x="14811900" y="5505067"/>
            <a:ext cx="8626500" cy="1206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05" name="Google Shape;105;p22"/>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06" name="Google Shape;106;p2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2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595">
          <p15:clr>
            <a:srgbClr val="E46962"/>
          </p15:clr>
        </p15:guide>
        <p15:guide id="2" orient="horz" pos="11067">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image">
  <p:cSld name="TITLE_AND_BODY_1">
    <p:spTree>
      <p:nvGrpSpPr>
        <p:cNvPr id="108" name="Shape 108"/>
        <p:cNvGrpSpPr/>
        <p:nvPr/>
      </p:nvGrpSpPr>
      <p:grpSpPr>
        <a:xfrm>
          <a:off x="0" y="0"/>
          <a:ext cx="0" cy="0"/>
          <a:chOff x="0" y="0"/>
          <a:chExt cx="0" cy="0"/>
        </a:xfrm>
      </p:grpSpPr>
      <p:sp>
        <p:nvSpPr>
          <p:cNvPr id="109" name="Google Shape;109;p23"/>
          <p:cNvSpPr txBox="1"/>
          <p:nvPr>
            <p:ph idx="1" type="subTitle"/>
          </p:nvPr>
        </p:nvSpPr>
        <p:spPr>
          <a:xfrm>
            <a:off x="15718800" y="3719612"/>
            <a:ext cx="10383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10" name="Google Shape;110;p23"/>
          <p:cNvSpPr txBox="1"/>
          <p:nvPr>
            <p:ph idx="2" type="body"/>
          </p:nvPr>
        </p:nvSpPr>
        <p:spPr>
          <a:xfrm>
            <a:off x="14811900" y="5505067"/>
            <a:ext cx="11244600" cy="26163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11" name="Google Shape;111;p23"/>
          <p:cNvSpPr txBox="1"/>
          <p:nvPr>
            <p:ph idx="3" type="subTitle"/>
          </p:nvPr>
        </p:nvSpPr>
        <p:spPr>
          <a:xfrm>
            <a:off x="15718800" y="8523559"/>
            <a:ext cx="10383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12" name="Google Shape;112;p23"/>
          <p:cNvSpPr txBox="1"/>
          <p:nvPr>
            <p:ph idx="4" type="body"/>
          </p:nvPr>
        </p:nvSpPr>
        <p:spPr>
          <a:xfrm>
            <a:off x="14811900" y="10309013"/>
            <a:ext cx="11244600" cy="26163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13" name="Google Shape;113;p23"/>
          <p:cNvSpPr txBox="1"/>
          <p:nvPr>
            <p:ph idx="5" type="subTitle"/>
          </p:nvPr>
        </p:nvSpPr>
        <p:spPr>
          <a:xfrm>
            <a:off x="15718800" y="13327505"/>
            <a:ext cx="10383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14" name="Google Shape;114;p23"/>
          <p:cNvSpPr txBox="1"/>
          <p:nvPr>
            <p:ph idx="6" type="body"/>
          </p:nvPr>
        </p:nvSpPr>
        <p:spPr>
          <a:xfrm>
            <a:off x="14811900" y="15112960"/>
            <a:ext cx="11244600" cy="24396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15" name="Google Shape;115;p23"/>
          <p:cNvSpPr txBox="1"/>
          <p:nvPr>
            <p:ph type="title"/>
          </p:nvPr>
        </p:nvSpPr>
        <p:spPr>
          <a:xfrm>
            <a:off x="3671775" y="1950720"/>
            <a:ext cx="10305000" cy="7934700"/>
          </a:xfrm>
          <a:prstGeom prst="rect">
            <a:avLst/>
          </a:prstGeom>
        </p:spPr>
        <p:txBody>
          <a:bodyPr anchorCtr="0" anchor="t" bIns="312875" lIns="312875" spcFirstLastPara="1" rIns="312875" wrap="square" tIns="312875">
            <a:noAutofit/>
          </a:bodyPr>
          <a:lstStyle>
            <a:lvl1pPr lvl="0">
              <a:spcBef>
                <a:spcPts val="0"/>
              </a:spcBef>
              <a:spcAft>
                <a:spcPts val="0"/>
              </a:spcAft>
              <a:buClr>
                <a:schemeClr val="lt1"/>
              </a:buClr>
              <a:buSzPts val="14400"/>
              <a:buNone/>
              <a:defRPr>
                <a:solidFill>
                  <a:schemeClr val="lt1"/>
                </a:solidFill>
              </a:defRPr>
            </a:lvl1pPr>
            <a:lvl2pPr lvl="1">
              <a:spcBef>
                <a:spcPts val="0"/>
              </a:spcBef>
              <a:spcAft>
                <a:spcPts val="0"/>
              </a:spcAft>
              <a:buClr>
                <a:schemeClr val="lt1"/>
              </a:buClr>
              <a:buSzPts val="14400"/>
              <a:buNone/>
              <a:defRPr>
                <a:solidFill>
                  <a:schemeClr val="lt1"/>
                </a:solidFill>
              </a:defRPr>
            </a:lvl2pPr>
            <a:lvl3pPr lvl="2">
              <a:spcBef>
                <a:spcPts val="0"/>
              </a:spcBef>
              <a:spcAft>
                <a:spcPts val="0"/>
              </a:spcAft>
              <a:buClr>
                <a:schemeClr val="lt1"/>
              </a:buClr>
              <a:buSzPts val="14400"/>
              <a:buNone/>
              <a:defRPr>
                <a:solidFill>
                  <a:schemeClr val="lt1"/>
                </a:solidFill>
              </a:defRPr>
            </a:lvl3pPr>
            <a:lvl4pPr lvl="3">
              <a:spcBef>
                <a:spcPts val="0"/>
              </a:spcBef>
              <a:spcAft>
                <a:spcPts val="0"/>
              </a:spcAft>
              <a:buClr>
                <a:schemeClr val="lt1"/>
              </a:buClr>
              <a:buSzPts val="14400"/>
              <a:buNone/>
              <a:defRPr>
                <a:solidFill>
                  <a:schemeClr val="lt1"/>
                </a:solidFill>
              </a:defRPr>
            </a:lvl4pPr>
            <a:lvl5pPr lvl="4">
              <a:spcBef>
                <a:spcPts val="0"/>
              </a:spcBef>
              <a:spcAft>
                <a:spcPts val="0"/>
              </a:spcAft>
              <a:buClr>
                <a:schemeClr val="lt1"/>
              </a:buClr>
              <a:buSzPts val="14400"/>
              <a:buNone/>
              <a:defRPr>
                <a:solidFill>
                  <a:schemeClr val="lt1"/>
                </a:solidFill>
              </a:defRPr>
            </a:lvl5pPr>
            <a:lvl6pPr lvl="5">
              <a:spcBef>
                <a:spcPts val="0"/>
              </a:spcBef>
              <a:spcAft>
                <a:spcPts val="0"/>
              </a:spcAft>
              <a:buClr>
                <a:schemeClr val="lt1"/>
              </a:buClr>
              <a:buSzPts val="14400"/>
              <a:buNone/>
              <a:defRPr>
                <a:solidFill>
                  <a:schemeClr val="lt1"/>
                </a:solidFill>
              </a:defRPr>
            </a:lvl6pPr>
            <a:lvl7pPr lvl="6">
              <a:spcBef>
                <a:spcPts val="0"/>
              </a:spcBef>
              <a:spcAft>
                <a:spcPts val="0"/>
              </a:spcAft>
              <a:buClr>
                <a:schemeClr val="lt1"/>
              </a:buClr>
              <a:buSzPts val="14400"/>
              <a:buNone/>
              <a:defRPr>
                <a:solidFill>
                  <a:schemeClr val="lt1"/>
                </a:solidFill>
              </a:defRPr>
            </a:lvl7pPr>
            <a:lvl8pPr lvl="7">
              <a:spcBef>
                <a:spcPts val="0"/>
              </a:spcBef>
              <a:spcAft>
                <a:spcPts val="0"/>
              </a:spcAft>
              <a:buClr>
                <a:schemeClr val="lt1"/>
              </a:buClr>
              <a:buSzPts val="14400"/>
              <a:buNone/>
              <a:defRPr>
                <a:solidFill>
                  <a:schemeClr val="lt1"/>
                </a:solidFill>
              </a:defRPr>
            </a:lvl8pPr>
            <a:lvl9pPr lvl="8">
              <a:spcBef>
                <a:spcPts val="0"/>
              </a:spcBef>
              <a:spcAft>
                <a:spcPts val="0"/>
              </a:spcAft>
              <a:buClr>
                <a:schemeClr val="lt1"/>
              </a:buClr>
              <a:buSzPts val="14400"/>
              <a:buNone/>
              <a:defRPr>
                <a:solidFill>
                  <a:schemeClr val="lt1"/>
                </a:solidFill>
              </a:defRPr>
            </a:lvl9pPr>
          </a:lstStyle>
          <a:p/>
        </p:txBody>
      </p:sp>
      <p:sp>
        <p:nvSpPr>
          <p:cNvPr id="116" name="Google Shape;116;p23"/>
          <p:cNvSpPr txBox="1"/>
          <p:nvPr>
            <p:ph idx="7"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17" name="Google Shape;117;p23"/>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3"/>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woColTx">
  <p:cSld name="TITLE_AND_TWO_COLUMNS">
    <p:spTree>
      <p:nvGrpSpPr>
        <p:cNvPr id="119" name="Shape 119"/>
        <p:cNvGrpSpPr/>
        <p:nvPr/>
      </p:nvGrpSpPr>
      <p:grpSpPr>
        <a:xfrm>
          <a:off x="0" y="0"/>
          <a:ext cx="0" cy="0"/>
          <a:chOff x="0" y="0"/>
          <a:chExt cx="0" cy="0"/>
        </a:xfrm>
      </p:grpSpPr>
      <p:sp>
        <p:nvSpPr>
          <p:cNvPr id="120" name="Google Shape;120;p24"/>
          <p:cNvSpPr txBox="1"/>
          <p:nvPr>
            <p:ph type="title"/>
          </p:nvPr>
        </p:nvSpPr>
        <p:spPr>
          <a:xfrm>
            <a:off x="1028700" y="10695787"/>
            <a:ext cx="25031700" cy="57522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121" name="Google Shape;121;p24"/>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22" name="Google Shape;122;p2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image with footer" type="titleOnly">
  <p:cSld name="TITLE_ONLY">
    <p:spTree>
      <p:nvGrpSpPr>
        <p:cNvPr id="124" name="Shape 124"/>
        <p:cNvGrpSpPr/>
        <p:nvPr/>
      </p:nvGrpSpPr>
      <p:grpSpPr>
        <a:xfrm>
          <a:off x="0" y="0"/>
          <a:ext cx="0" cy="0"/>
          <a:chOff x="0" y="0"/>
          <a:chExt cx="0" cy="0"/>
        </a:xfrm>
      </p:grpSpPr>
      <p:sp>
        <p:nvSpPr>
          <p:cNvPr id="125" name="Google Shape;125;p25"/>
          <p:cNvSpPr txBox="1"/>
          <p:nvPr>
            <p:ph type="title"/>
          </p:nvPr>
        </p:nvSpPr>
        <p:spPr>
          <a:xfrm>
            <a:off x="1028700" y="1950720"/>
            <a:ext cx="16030800" cy="17543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126" name="Google Shape;126;p25"/>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27" name="Google Shape;127;p25"/>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5"/>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1674">
          <p15:clr>
            <a:srgbClr val="E46962"/>
          </p15:clr>
        </p15:guide>
        <p15:guide id="2" pos="15552">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ONE_COLUMN_TEXT">
    <p:bg>
      <p:bgPr>
        <a:solidFill>
          <a:schemeClr val="dk1"/>
        </a:solidFill>
      </p:bgPr>
    </p:bg>
    <p:spTree>
      <p:nvGrpSpPr>
        <p:cNvPr id="129" name="Shape 129"/>
        <p:cNvGrpSpPr/>
        <p:nvPr/>
      </p:nvGrpSpPr>
      <p:grpSpPr>
        <a:xfrm>
          <a:off x="0" y="0"/>
          <a:ext cx="0" cy="0"/>
          <a:chOff x="0" y="0"/>
          <a:chExt cx="0" cy="0"/>
        </a:xfrm>
      </p:grpSpPr>
      <p:sp>
        <p:nvSpPr>
          <p:cNvPr id="130" name="Google Shape;130;p26"/>
          <p:cNvSpPr txBox="1"/>
          <p:nvPr>
            <p:ph hasCustomPrompt="1" type="title"/>
          </p:nvPr>
        </p:nvSpPr>
        <p:spPr>
          <a:xfrm>
            <a:off x="-6431850" y="107"/>
            <a:ext cx="33623100" cy="21945600"/>
          </a:xfrm>
          <a:prstGeom prst="rect">
            <a:avLst/>
          </a:prstGeom>
        </p:spPr>
        <p:txBody>
          <a:bodyPr anchorCtr="0" anchor="ctr" bIns="312875" lIns="312875" spcFirstLastPara="1" rIns="312875" wrap="square" tIns="312875">
            <a:noAutofit/>
          </a:bodyPr>
          <a:lstStyle>
            <a:lvl1pPr lvl="0" algn="r">
              <a:spcBef>
                <a:spcPts val="0"/>
              </a:spcBef>
              <a:spcAft>
                <a:spcPts val="0"/>
              </a:spcAft>
              <a:buClr>
                <a:schemeClr val="lt1"/>
              </a:buClr>
              <a:buSzPts val="119800"/>
              <a:buNone/>
              <a:defRPr sz="119800">
                <a:solidFill>
                  <a:schemeClr val="lt1"/>
                </a:solidFill>
              </a:defRPr>
            </a:lvl1pPr>
            <a:lvl2pPr lvl="1" algn="r">
              <a:spcBef>
                <a:spcPts val="0"/>
              </a:spcBef>
              <a:spcAft>
                <a:spcPts val="0"/>
              </a:spcAft>
              <a:buClr>
                <a:schemeClr val="lt1"/>
              </a:buClr>
              <a:buSzPts val="68400"/>
              <a:buNone/>
              <a:defRPr sz="68400">
                <a:solidFill>
                  <a:schemeClr val="lt1"/>
                </a:solidFill>
              </a:defRPr>
            </a:lvl2pPr>
            <a:lvl3pPr lvl="2" algn="r">
              <a:spcBef>
                <a:spcPts val="0"/>
              </a:spcBef>
              <a:spcAft>
                <a:spcPts val="0"/>
              </a:spcAft>
              <a:buClr>
                <a:schemeClr val="lt1"/>
              </a:buClr>
              <a:buSzPts val="68400"/>
              <a:buNone/>
              <a:defRPr sz="68400">
                <a:solidFill>
                  <a:schemeClr val="lt1"/>
                </a:solidFill>
              </a:defRPr>
            </a:lvl3pPr>
            <a:lvl4pPr lvl="3" algn="r">
              <a:spcBef>
                <a:spcPts val="0"/>
              </a:spcBef>
              <a:spcAft>
                <a:spcPts val="0"/>
              </a:spcAft>
              <a:buClr>
                <a:schemeClr val="lt1"/>
              </a:buClr>
              <a:buSzPts val="68400"/>
              <a:buNone/>
              <a:defRPr sz="68400">
                <a:solidFill>
                  <a:schemeClr val="lt1"/>
                </a:solidFill>
              </a:defRPr>
            </a:lvl4pPr>
            <a:lvl5pPr lvl="4" algn="r">
              <a:spcBef>
                <a:spcPts val="0"/>
              </a:spcBef>
              <a:spcAft>
                <a:spcPts val="0"/>
              </a:spcAft>
              <a:buClr>
                <a:schemeClr val="lt1"/>
              </a:buClr>
              <a:buSzPts val="68400"/>
              <a:buNone/>
              <a:defRPr sz="68400">
                <a:solidFill>
                  <a:schemeClr val="lt1"/>
                </a:solidFill>
              </a:defRPr>
            </a:lvl5pPr>
            <a:lvl6pPr lvl="5" algn="r">
              <a:spcBef>
                <a:spcPts val="0"/>
              </a:spcBef>
              <a:spcAft>
                <a:spcPts val="0"/>
              </a:spcAft>
              <a:buClr>
                <a:schemeClr val="lt1"/>
              </a:buClr>
              <a:buSzPts val="68400"/>
              <a:buNone/>
              <a:defRPr sz="68400">
                <a:solidFill>
                  <a:schemeClr val="lt1"/>
                </a:solidFill>
              </a:defRPr>
            </a:lvl6pPr>
            <a:lvl7pPr lvl="6" algn="r">
              <a:spcBef>
                <a:spcPts val="0"/>
              </a:spcBef>
              <a:spcAft>
                <a:spcPts val="0"/>
              </a:spcAft>
              <a:buClr>
                <a:schemeClr val="lt1"/>
              </a:buClr>
              <a:buSzPts val="68400"/>
              <a:buNone/>
              <a:defRPr sz="68400">
                <a:solidFill>
                  <a:schemeClr val="lt1"/>
                </a:solidFill>
              </a:defRPr>
            </a:lvl7pPr>
            <a:lvl8pPr lvl="7" algn="r">
              <a:spcBef>
                <a:spcPts val="0"/>
              </a:spcBef>
              <a:spcAft>
                <a:spcPts val="0"/>
              </a:spcAft>
              <a:buClr>
                <a:schemeClr val="lt1"/>
              </a:buClr>
              <a:buSzPts val="68400"/>
              <a:buNone/>
              <a:defRPr sz="68400">
                <a:solidFill>
                  <a:schemeClr val="lt1"/>
                </a:solidFill>
              </a:defRPr>
            </a:lvl8pPr>
            <a:lvl9pPr lvl="8" algn="r">
              <a:spcBef>
                <a:spcPts val="0"/>
              </a:spcBef>
              <a:spcAft>
                <a:spcPts val="0"/>
              </a:spcAft>
              <a:buClr>
                <a:schemeClr val="lt1"/>
              </a:buClr>
              <a:buSzPts val="68400"/>
              <a:buNone/>
              <a:defRPr sz="68400">
                <a:solidFill>
                  <a:schemeClr val="lt1"/>
                </a:solidFill>
              </a:defRPr>
            </a:lvl9pPr>
          </a:lstStyle>
          <a:p>
            <a:r>
              <a:t>xx%</a:t>
            </a:r>
          </a:p>
        </p:txBody>
      </p:sp>
      <p:sp>
        <p:nvSpPr>
          <p:cNvPr id="131" name="Google Shape;131;p26"/>
          <p:cNvSpPr txBox="1"/>
          <p:nvPr>
            <p:ph idx="1" type="body"/>
          </p:nvPr>
        </p:nvSpPr>
        <p:spPr>
          <a:xfrm>
            <a:off x="1028700" y="1932480"/>
            <a:ext cx="8577900" cy="25857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Clr>
                <a:schemeClr val="accent6"/>
              </a:buClr>
              <a:buSzPts val="4100"/>
              <a:buFont typeface="IBM Plex Sans Light"/>
              <a:buChar char="●"/>
              <a:defRPr>
                <a:solidFill>
                  <a:schemeClr val="accent6"/>
                </a:solidFill>
              </a:defRPr>
            </a:lvl1pPr>
            <a:lvl2pPr indent="-488950" lvl="1" marL="914400">
              <a:spcBef>
                <a:spcPts val="1700"/>
              </a:spcBef>
              <a:spcAft>
                <a:spcPts val="0"/>
              </a:spcAft>
              <a:buClr>
                <a:schemeClr val="accent6"/>
              </a:buClr>
              <a:buSzPts val="4100"/>
              <a:buFont typeface="IBM Plex Sans Light"/>
              <a:buChar char="○"/>
              <a:defRPr>
                <a:solidFill>
                  <a:schemeClr val="accent6"/>
                </a:solidFill>
              </a:defRPr>
            </a:lvl2pPr>
            <a:lvl3pPr indent="-488950" lvl="2" marL="1371600">
              <a:spcBef>
                <a:spcPts val="1700"/>
              </a:spcBef>
              <a:spcAft>
                <a:spcPts val="0"/>
              </a:spcAft>
              <a:buClr>
                <a:schemeClr val="accent6"/>
              </a:buClr>
              <a:buSzPts val="4100"/>
              <a:buFont typeface="IBM Plex Sans Light"/>
              <a:buChar char="■"/>
              <a:defRPr>
                <a:solidFill>
                  <a:schemeClr val="accent6"/>
                </a:solidFill>
              </a:defRPr>
            </a:lvl3pPr>
            <a:lvl4pPr indent="-488950" lvl="3" marL="1828800">
              <a:spcBef>
                <a:spcPts val="1700"/>
              </a:spcBef>
              <a:spcAft>
                <a:spcPts val="0"/>
              </a:spcAft>
              <a:buClr>
                <a:schemeClr val="accent6"/>
              </a:buClr>
              <a:buSzPts val="4100"/>
              <a:buFont typeface="IBM Plex Sans Light"/>
              <a:buChar char="●"/>
              <a:defRPr>
                <a:solidFill>
                  <a:schemeClr val="accent6"/>
                </a:solidFill>
              </a:defRPr>
            </a:lvl4pPr>
            <a:lvl5pPr indent="-488950" lvl="4" marL="2286000">
              <a:spcBef>
                <a:spcPts val="1700"/>
              </a:spcBef>
              <a:spcAft>
                <a:spcPts val="0"/>
              </a:spcAft>
              <a:buClr>
                <a:schemeClr val="accent6"/>
              </a:buClr>
              <a:buSzPts val="4100"/>
              <a:buFont typeface="IBM Plex Sans Light"/>
              <a:buChar char="○"/>
              <a:defRPr>
                <a:solidFill>
                  <a:schemeClr val="accent6"/>
                </a:solidFill>
              </a:defRPr>
            </a:lvl5pPr>
            <a:lvl6pPr indent="-488950" lvl="5" marL="2743200">
              <a:spcBef>
                <a:spcPts val="1700"/>
              </a:spcBef>
              <a:spcAft>
                <a:spcPts val="0"/>
              </a:spcAft>
              <a:buClr>
                <a:schemeClr val="accent6"/>
              </a:buClr>
              <a:buSzPts val="4100"/>
              <a:buFont typeface="IBM Plex Sans Light"/>
              <a:buChar char="■"/>
              <a:defRPr>
                <a:solidFill>
                  <a:schemeClr val="accent6"/>
                </a:solidFill>
              </a:defRPr>
            </a:lvl6pPr>
            <a:lvl7pPr indent="-488950" lvl="6" marL="3200400">
              <a:spcBef>
                <a:spcPts val="1700"/>
              </a:spcBef>
              <a:spcAft>
                <a:spcPts val="0"/>
              </a:spcAft>
              <a:buClr>
                <a:schemeClr val="accent6"/>
              </a:buClr>
              <a:buSzPts val="4100"/>
              <a:buFont typeface="IBM Plex Sans Light"/>
              <a:buChar char="●"/>
              <a:defRPr>
                <a:solidFill>
                  <a:schemeClr val="accent6"/>
                </a:solidFill>
              </a:defRPr>
            </a:lvl7pPr>
            <a:lvl8pPr indent="-488950" lvl="7" marL="3657600">
              <a:spcBef>
                <a:spcPts val="1700"/>
              </a:spcBef>
              <a:spcAft>
                <a:spcPts val="0"/>
              </a:spcAft>
              <a:buClr>
                <a:schemeClr val="accent6"/>
              </a:buClr>
              <a:buSzPts val="4100"/>
              <a:buFont typeface="IBM Plex Sans Light"/>
              <a:buChar char="○"/>
              <a:defRPr>
                <a:solidFill>
                  <a:schemeClr val="accent6"/>
                </a:solidFill>
              </a:defRPr>
            </a:lvl8pPr>
            <a:lvl9pPr indent="-488950" lvl="8" marL="4114800">
              <a:spcBef>
                <a:spcPts val="1700"/>
              </a:spcBef>
              <a:spcAft>
                <a:spcPts val="1700"/>
              </a:spcAft>
              <a:buClr>
                <a:schemeClr val="accent6"/>
              </a:buClr>
              <a:buSzPts val="4100"/>
              <a:buFont typeface="IBM Plex Sans Light"/>
              <a:buChar char="■"/>
              <a:defRPr>
                <a:solidFill>
                  <a:schemeClr val="accent6"/>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ubtitle, body and images">
  <p:cSld name="MAIN_POINT">
    <p:spTree>
      <p:nvGrpSpPr>
        <p:cNvPr id="132" name="Shape 132"/>
        <p:cNvGrpSpPr/>
        <p:nvPr/>
      </p:nvGrpSpPr>
      <p:grpSpPr>
        <a:xfrm>
          <a:off x="0" y="0"/>
          <a:ext cx="0" cy="0"/>
          <a:chOff x="0" y="0"/>
          <a:chExt cx="0" cy="0"/>
        </a:xfrm>
      </p:grpSpPr>
      <p:sp>
        <p:nvSpPr>
          <p:cNvPr id="133" name="Google Shape;133;p27"/>
          <p:cNvSpPr/>
          <p:nvPr>
            <p:ph idx="2" type="pic"/>
          </p:nvPr>
        </p:nvSpPr>
        <p:spPr>
          <a:xfrm>
            <a:off x="20126700" y="1950720"/>
            <a:ext cx="5933700" cy="5933700"/>
          </a:xfrm>
          <a:prstGeom prst="rect">
            <a:avLst/>
          </a:prstGeom>
          <a:noFill/>
          <a:ln>
            <a:noFill/>
          </a:ln>
        </p:spPr>
      </p:sp>
      <p:sp>
        <p:nvSpPr>
          <p:cNvPr id="134" name="Google Shape;134;p27"/>
          <p:cNvSpPr/>
          <p:nvPr>
            <p:ph idx="3" type="pic"/>
          </p:nvPr>
        </p:nvSpPr>
        <p:spPr>
          <a:xfrm>
            <a:off x="20126700" y="11055360"/>
            <a:ext cx="5933700" cy="5933700"/>
          </a:xfrm>
          <a:prstGeom prst="rect">
            <a:avLst/>
          </a:prstGeom>
          <a:noFill/>
          <a:ln>
            <a:noFill/>
          </a:ln>
        </p:spPr>
      </p:sp>
      <p:sp>
        <p:nvSpPr>
          <p:cNvPr id="135" name="Google Shape;135;p27"/>
          <p:cNvSpPr txBox="1"/>
          <p:nvPr>
            <p:ph idx="1" type="subTitle"/>
          </p:nvPr>
        </p:nvSpPr>
        <p:spPr>
          <a:xfrm>
            <a:off x="1935825" y="2352519"/>
            <a:ext cx="5316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36" name="Google Shape;136;p27"/>
          <p:cNvSpPr txBox="1"/>
          <p:nvPr>
            <p:ph idx="4" type="subTitle"/>
          </p:nvPr>
        </p:nvSpPr>
        <p:spPr>
          <a:xfrm>
            <a:off x="7252125" y="2352533"/>
            <a:ext cx="112536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37" name="Google Shape;137;p27"/>
          <p:cNvSpPr txBox="1"/>
          <p:nvPr>
            <p:ph idx="5" type="body"/>
          </p:nvPr>
        </p:nvSpPr>
        <p:spPr>
          <a:xfrm>
            <a:off x="1028925" y="4138027"/>
            <a:ext cx="14628600" cy="62514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38" name="Google Shape;138;p27"/>
          <p:cNvSpPr txBox="1"/>
          <p:nvPr>
            <p:ph idx="6" type="subTitle"/>
          </p:nvPr>
        </p:nvSpPr>
        <p:spPr>
          <a:xfrm>
            <a:off x="1935825" y="11116892"/>
            <a:ext cx="5316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39" name="Google Shape;139;p27"/>
          <p:cNvSpPr txBox="1"/>
          <p:nvPr>
            <p:ph idx="7" type="subTitle"/>
          </p:nvPr>
        </p:nvSpPr>
        <p:spPr>
          <a:xfrm>
            <a:off x="7252125" y="11116907"/>
            <a:ext cx="112536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40" name="Google Shape;140;p27"/>
          <p:cNvSpPr txBox="1"/>
          <p:nvPr>
            <p:ph idx="8" type="body"/>
          </p:nvPr>
        </p:nvSpPr>
        <p:spPr>
          <a:xfrm>
            <a:off x="1028925" y="12902400"/>
            <a:ext cx="14628600" cy="62514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41" name="Google Shape;141;p27"/>
          <p:cNvSpPr txBox="1"/>
          <p:nvPr>
            <p:ph idx="9"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42" name="Google Shape;142;p2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2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
    <p:spTree>
      <p:nvGrpSpPr>
        <p:cNvPr id="144" name="Shape 144"/>
        <p:cNvGrpSpPr/>
        <p:nvPr/>
      </p:nvGrpSpPr>
      <p:grpSpPr>
        <a:xfrm>
          <a:off x="0" y="0"/>
          <a:ext cx="0" cy="0"/>
          <a:chOff x="0" y="0"/>
          <a:chExt cx="0" cy="0"/>
        </a:xfrm>
      </p:grpSpPr>
      <p:sp>
        <p:nvSpPr>
          <p:cNvPr id="145" name="Google Shape;145;p28"/>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146" name="Google Shape;146;p28"/>
          <p:cNvSpPr txBox="1"/>
          <p:nvPr>
            <p:ph idx="1" type="subTitle"/>
          </p:nvPr>
        </p:nvSpPr>
        <p:spPr>
          <a:xfrm>
            <a:off x="193582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47" name="Google Shape;147;p28"/>
          <p:cNvSpPr txBox="1"/>
          <p:nvPr>
            <p:ph idx="2" type="body"/>
          </p:nvPr>
        </p:nvSpPr>
        <p:spPr>
          <a:xfrm>
            <a:off x="102892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48" name="Google Shape;148;p28"/>
          <p:cNvSpPr txBox="1"/>
          <p:nvPr>
            <p:ph idx="3" type="subTitle"/>
          </p:nvPr>
        </p:nvSpPr>
        <p:spPr>
          <a:xfrm>
            <a:off x="10546800"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49" name="Google Shape;149;p28"/>
          <p:cNvSpPr txBox="1"/>
          <p:nvPr>
            <p:ph idx="4" type="body"/>
          </p:nvPr>
        </p:nvSpPr>
        <p:spPr>
          <a:xfrm>
            <a:off x="9639900"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50" name="Google Shape;150;p28"/>
          <p:cNvSpPr txBox="1"/>
          <p:nvPr>
            <p:ph idx="5" type="subTitle"/>
          </p:nvPr>
        </p:nvSpPr>
        <p:spPr>
          <a:xfrm>
            <a:off x="1915777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51" name="Google Shape;151;p28"/>
          <p:cNvSpPr txBox="1"/>
          <p:nvPr>
            <p:ph idx="6" type="body"/>
          </p:nvPr>
        </p:nvSpPr>
        <p:spPr>
          <a:xfrm>
            <a:off x="1825087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52" name="Google Shape;152;p28"/>
          <p:cNvSpPr txBox="1"/>
          <p:nvPr>
            <p:ph idx="7"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53" name="Google Shape;153;p2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0">
    <p:spTree>
      <p:nvGrpSpPr>
        <p:cNvPr id="155" name="Shape 155"/>
        <p:cNvGrpSpPr/>
        <p:nvPr/>
      </p:nvGrpSpPr>
      <p:grpSpPr>
        <a:xfrm>
          <a:off x="0" y="0"/>
          <a:ext cx="0" cy="0"/>
          <a:chOff x="0" y="0"/>
          <a:chExt cx="0" cy="0"/>
        </a:xfrm>
      </p:grpSpPr>
      <p:sp>
        <p:nvSpPr>
          <p:cNvPr id="156" name="Google Shape;156;p29"/>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157" name="Google Shape;157;p29"/>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29"/>
          <p:cNvCxnSpPr/>
          <p:nvPr/>
        </p:nvCxnSpPr>
        <p:spPr>
          <a:xfrm>
            <a:off x="1028932" y="8699382"/>
            <a:ext cx="25413300" cy="0"/>
          </a:xfrm>
          <a:prstGeom prst="straightConnector1">
            <a:avLst/>
          </a:prstGeom>
          <a:noFill/>
          <a:ln cap="flat" cmpd="sng" w="9525">
            <a:solidFill>
              <a:schemeClr val="dk1"/>
            </a:solidFill>
            <a:prstDash val="solid"/>
            <a:round/>
            <a:headEnd len="med" w="med" type="none"/>
            <a:tailEnd len="med" w="med" type="none"/>
          </a:ln>
        </p:spPr>
      </p:cxnSp>
      <p:sp>
        <p:nvSpPr>
          <p:cNvPr id="159" name="Google Shape;159;p29"/>
          <p:cNvSpPr/>
          <p:nvPr/>
        </p:nvSpPr>
        <p:spPr>
          <a:xfrm>
            <a:off x="136118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60" name="Google Shape;160;p29"/>
          <p:cNvSpPr txBox="1"/>
          <p:nvPr>
            <p:ph idx="1" type="subTitle"/>
          </p:nvPr>
        </p:nvSpPr>
        <p:spPr>
          <a:xfrm>
            <a:off x="193582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61" name="Google Shape;161;p29"/>
          <p:cNvSpPr txBox="1"/>
          <p:nvPr>
            <p:ph idx="2" type="body"/>
          </p:nvPr>
        </p:nvSpPr>
        <p:spPr>
          <a:xfrm>
            <a:off x="102892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cxnSp>
        <p:nvCxnSpPr>
          <p:cNvPr id="162" name="Google Shape;162;p29"/>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sp>
        <p:nvSpPr>
          <p:cNvPr id="163" name="Google Shape;163;p29"/>
          <p:cNvSpPr/>
          <p:nvPr/>
        </p:nvSpPr>
        <p:spPr>
          <a:xfrm>
            <a:off x="9972157"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64" name="Google Shape;164;p29"/>
          <p:cNvSpPr txBox="1"/>
          <p:nvPr>
            <p:ph idx="3" type="subTitle"/>
          </p:nvPr>
        </p:nvSpPr>
        <p:spPr>
          <a:xfrm>
            <a:off x="10546800"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65" name="Google Shape;165;p29"/>
          <p:cNvSpPr txBox="1"/>
          <p:nvPr>
            <p:ph idx="4" type="body"/>
          </p:nvPr>
        </p:nvSpPr>
        <p:spPr>
          <a:xfrm>
            <a:off x="9639900"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66" name="Google Shape;166;p29"/>
          <p:cNvSpPr/>
          <p:nvPr/>
        </p:nvSpPr>
        <p:spPr>
          <a:xfrm>
            <a:off x="1858313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67" name="Google Shape;167;p29"/>
          <p:cNvSpPr txBox="1"/>
          <p:nvPr>
            <p:ph idx="5" type="subTitle"/>
          </p:nvPr>
        </p:nvSpPr>
        <p:spPr>
          <a:xfrm>
            <a:off x="1915777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68" name="Google Shape;168;p29"/>
          <p:cNvSpPr txBox="1"/>
          <p:nvPr>
            <p:ph idx="6" type="body"/>
          </p:nvPr>
        </p:nvSpPr>
        <p:spPr>
          <a:xfrm>
            <a:off x="1825087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69" name="Google Shape;169;p2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2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6_1">
    <p:spTree>
      <p:nvGrpSpPr>
        <p:cNvPr id="171" name="Shape 171"/>
        <p:cNvGrpSpPr/>
        <p:nvPr/>
      </p:nvGrpSpPr>
      <p:grpSpPr>
        <a:xfrm>
          <a:off x="0" y="0"/>
          <a:ext cx="0" cy="0"/>
          <a:chOff x="0" y="0"/>
          <a:chExt cx="0" cy="0"/>
        </a:xfrm>
      </p:grpSpPr>
      <p:sp>
        <p:nvSpPr>
          <p:cNvPr id="172" name="Google Shape;172;p30"/>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173" name="Google Shape;173;p30"/>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74" name="Google Shape;174;p30"/>
          <p:cNvCxnSpPr/>
          <p:nvPr/>
        </p:nvCxnSpPr>
        <p:spPr>
          <a:xfrm>
            <a:off x="1028932" y="8699382"/>
            <a:ext cx="25413300" cy="0"/>
          </a:xfrm>
          <a:prstGeom prst="straightConnector1">
            <a:avLst/>
          </a:prstGeom>
          <a:noFill/>
          <a:ln cap="flat" cmpd="sng" w="9525">
            <a:solidFill>
              <a:schemeClr val="dk1"/>
            </a:solidFill>
            <a:prstDash val="solid"/>
            <a:round/>
            <a:headEnd len="med" w="med" type="none"/>
            <a:tailEnd len="med" w="med" type="none"/>
          </a:ln>
        </p:spPr>
      </p:cxnSp>
      <p:sp>
        <p:nvSpPr>
          <p:cNvPr id="175" name="Google Shape;175;p30"/>
          <p:cNvSpPr/>
          <p:nvPr/>
        </p:nvSpPr>
        <p:spPr>
          <a:xfrm>
            <a:off x="136118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76" name="Google Shape;176;p30"/>
          <p:cNvSpPr txBox="1"/>
          <p:nvPr>
            <p:ph idx="1" type="subTitle"/>
          </p:nvPr>
        </p:nvSpPr>
        <p:spPr>
          <a:xfrm>
            <a:off x="1935825" y="9779132"/>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77" name="Google Shape;177;p30"/>
          <p:cNvSpPr txBox="1"/>
          <p:nvPr>
            <p:ph idx="2" type="body"/>
          </p:nvPr>
        </p:nvSpPr>
        <p:spPr>
          <a:xfrm>
            <a:off x="1028925" y="11564587"/>
            <a:ext cx="11771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cxnSp>
        <p:nvCxnSpPr>
          <p:cNvPr id="178" name="Google Shape;178;p30"/>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sp>
        <p:nvSpPr>
          <p:cNvPr id="179" name="Google Shape;179;p30"/>
          <p:cNvSpPr/>
          <p:nvPr/>
        </p:nvSpPr>
        <p:spPr>
          <a:xfrm>
            <a:off x="1406783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80" name="Google Shape;180;p30"/>
          <p:cNvSpPr txBox="1"/>
          <p:nvPr>
            <p:ph idx="3" type="subTitle"/>
          </p:nvPr>
        </p:nvSpPr>
        <p:spPr>
          <a:xfrm>
            <a:off x="14642475" y="9779132"/>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81" name="Google Shape;181;p30"/>
          <p:cNvSpPr txBox="1"/>
          <p:nvPr>
            <p:ph idx="4" type="body"/>
          </p:nvPr>
        </p:nvSpPr>
        <p:spPr>
          <a:xfrm>
            <a:off x="13735575" y="11564587"/>
            <a:ext cx="11771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82" name="Google Shape;182;p3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83" name="Google Shape;183;p3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6_1_1">
    <p:spTree>
      <p:nvGrpSpPr>
        <p:cNvPr id="184" name="Shape 184"/>
        <p:cNvGrpSpPr/>
        <p:nvPr/>
      </p:nvGrpSpPr>
      <p:grpSpPr>
        <a:xfrm>
          <a:off x="0" y="0"/>
          <a:ext cx="0" cy="0"/>
          <a:chOff x="0" y="0"/>
          <a:chExt cx="0" cy="0"/>
        </a:xfrm>
      </p:grpSpPr>
      <p:sp>
        <p:nvSpPr>
          <p:cNvPr id="185" name="Google Shape;185;p31"/>
          <p:cNvSpPr txBox="1"/>
          <p:nvPr>
            <p:ph idx="1" type="body"/>
          </p:nvPr>
        </p:nvSpPr>
        <p:spPr>
          <a:xfrm>
            <a:off x="20089050"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86" name="Google Shape;186;p31"/>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187" name="Google Shape;187;p31"/>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31"/>
          <p:cNvCxnSpPr/>
          <p:nvPr/>
        </p:nvCxnSpPr>
        <p:spPr>
          <a:xfrm>
            <a:off x="1028932" y="869938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31"/>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sp>
        <p:nvSpPr>
          <p:cNvPr id="190" name="Google Shape;190;p31"/>
          <p:cNvSpPr/>
          <p:nvPr/>
        </p:nvSpPr>
        <p:spPr>
          <a:xfrm>
            <a:off x="136118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91" name="Google Shape;191;p31"/>
          <p:cNvSpPr txBox="1"/>
          <p:nvPr>
            <p:ph idx="2" type="subTitle"/>
          </p:nvPr>
        </p:nvSpPr>
        <p:spPr>
          <a:xfrm>
            <a:off x="1935825"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92" name="Google Shape;192;p31"/>
          <p:cNvSpPr txBox="1"/>
          <p:nvPr>
            <p:ph idx="3" type="body"/>
          </p:nvPr>
        </p:nvSpPr>
        <p:spPr>
          <a:xfrm>
            <a:off x="1028925"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93" name="Google Shape;193;p31"/>
          <p:cNvSpPr/>
          <p:nvPr/>
        </p:nvSpPr>
        <p:spPr>
          <a:xfrm>
            <a:off x="1406783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94" name="Google Shape;194;p31"/>
          <p:cNvSpPr txBox="1"/>
          <p:nvPr>
            <p:ph idx="4" type="subTitle"/>
          </p:nvPr>
        </p:nvSpPr>
        <p:spPr>
          <a:xfrm>
            <a:off x="14642475"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95" name="Google Shape;195;p31"/>
          <p:cNvSpPr txBox="1"/>
          <p:nvPr>
            <p:ph idx="5" type="body"/>
          </p:nvPr>
        </p:nvSpPr>
        <p:spPr>
          <a:xfrm>
            <a:off x="13735575"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96" name="Google Shape;196;p31"/>
          <p:cNvSpPr/>
          <p:nvPr/>
        </p:nvSpPr>
        <p:spPr>
          <a:xfrm>
            <a:off x="7714357"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97" name="Google Shape;197;p31"/>
          <p:cNvSpPr txBox="1"/>
          <p:nvPr>
            <p:ph idx="6" type="subTitle"/>
          </p:nvPr>
        </p:nvSpPr>
        <p:spPr>
          <a:xfrm>
            <a:off x="8289000"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98" name="Google Shape;198;p31"/>
          <p:cNvSpPr txBox="1"/>
          <p:nvPr>
            <p:ph idx="7" type="body"/>
          </p:nvPr>
        </p:nvSpPr>
        <p:spPr>
          <a:xfrm>
            <a:off x="7382100"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99" name="Google Shape;199;p31"/>
          <p:cNvSpPr/>
          <p:nvPr/>
        </p:nvSpPr>
        <p:spPr>
          <a:xfrm>
            <a:off x="20421307"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00" name="Google Shape;200;p31"/>
          <p:cNvSpPr txBox="1"/>
          <p:nvPr>
            <p:ph idx="8" type="subTitle"/>
          </p:nvPr>
        </p:nvSpPr>
        <p:spPr>
          <a:xfrm>
            <a:off x="20995950"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01" name="Google Shape;201;p3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02" name="Google Shape;202;p3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guide id="2" pos="8652">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18" name="Google Shape;18;p4"/>
          <p:cNvSpPr txBox="1"/>
          <p:nvPr>
            <p:ph idx="1" type="body"/>
          </p:nvPr>
        </p:nvSpPr>
        <p:spPr>
          <a:xfrm>
            <a:off x="935100" y="4917227"/>
            <a:ext cx="25561800" cy="14576700"/>
          </a:xfrm>
          <a:prstGeom prst="rect">
            <a:avLst/>
          </a:prstGeom>
        </p:spPr>
        <p:txBody>
          <a:bodyPr anchorCtr="0" anchor="t"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19" name="Google Shape;19;p4"/>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1">
  <p:cSld name="CUSTOM_3">
    <p:spTree>
      <p:nvGrpSpPr>
        <p:cNvPr id="203" name="Shape 203"/>
        <p:cNvGrpSpPr/>
        <p:nvPr/>
      </p:nvGrpSpPr>
      <p:grpSpPr>
        <a:xfrm>
          <a:off x="0" y="0"/>
          <a:ext cx="0" cy="0"/>
          <a:chOff x="0" y="0"/>
          <a:chExt cx="0" cy="0"/>
        </a:xfrm>
      </p:grpSpPr>
      <p:sp>
        <p:nvSpPr>
          <p:cNvPr id="204" name="Google Shape;204;p32"/>
          <p:cNvSpPr txBox="1"/>
          <p:nvPr>
            <p:ph idx="1" type="body"/>
          </p:nvPr>
        </p:nvSpPr>
        <p:spPr>
          <a:xfrm>
            <a:off x="18389100" y="4514240"/>
            <a:ext cx="76707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05" name="Google Shape;205;p32"/>
          <p:cNvSpPr txBox="1"/>
          <p:nvPr>
            <p:ph idx="2" type="body"/>
          </p:nvPr>
        </p:nvSpPr>
        <p:spPr>
          <a:xfrm>
            <a:off x="14085000" y="4514240"/>
            <a:ext cx="4134600" cy="12916500"/>
          </a:xfrm>
          <a:prstGeom prst="rect">
            <a:avLst/>
          </a:prstGeom>
        </p:spPr>
        <p:txBody>
          <a:bodyPr anchorCtr="0" anchor="ctr" bIns="312875" lIns="312875" spcFirstLastPara="1" rIns="312875" wrap="square" tIns="312875">
            <a:noAutofit/>
          </a:bodyPr>
          <a:lstStyle>
            <a:lvl1pPr indent="-488950" lvl="0" marL="457200" algn="r">
              <a:spcBef>
                <a:spcPts val="0"/>
              </a:spcBef>
              <a:spcAft>
                <a:spcPts val="0"/>
              </a:spcAft>
              <a:buSzPts val="4100"/>
              <a:buChar char="●"/>
              <a:defRPr/>
            </a:lvl1pPr>
            <a:lvl2pPr indent="-488950" lvl="1" marL="914400" algn="r">
              <a:spcBef>
                <a:spcPts val="1700"/>
              </a:spcBef>
              <a:spcAft>
                <a:spcPts val="0"/>
              </a:spcAft>
              <a:buSzPts val="4100"/>
              <a:buChar char="○"/>
              <a:defRPr/>
            </a:lvl2pPr>
            <a:lvl3pPr indent="-488950" lvl="2" marL="1371600" algn="r">
              <a:spcBef>
                <a:spcPts val="1700"/>
              </a:spcBef>
              <a:spcAft>
                <a:spcPts val="0"/>
              </a:spcAft>
              <a:buSzPts val="4100"/>
              <a:buChar char="■"/>
              <a:defRPr/>
            </a:lvl3pPr>
            <a:lvl4pPr indent="-488950" lvl="3" marL="1828800" algn="r">
              <a:spcBef>
                <a:spcPts val="1700"/>
              </a:spcBef>
              <a:spcAft>
                <a:spcPts val="0"/>
              </a:spcAft>
              <a:buSzPts val="4100"/>
              <a:buChar char="●"/>
              <a:defRPr/>
            </a:lvl4pPr>
            <a:lvl5pPr indent="-488950" lvl="4" marL="2286000" algn="r">
              <a:spcBef>
                <a:spcPts val="1700"/>
              </a:spcBef>
              <a:spcAft>
                <a:spcPts val="0"/>
              </a:spcAft>
              <a:buSzPts val="4100"/>
              <a:buChar char="○"/>
              <a:defRPr/>
            </a:lvl5pPr>
            <a:lvl6pPr indent="-488950" lvl="5" marL="2743200" algn="r">
              <a:spcBef>
                <a:spcPts val="1700"/>
              </a:spcBef>
              <a:spcAft>
                <a:spcPts val="0"/>
              </a:spcAft>
              <a:buSzPts val="4100"/>
              <a:buChar char="■"/>
              <a:defRPr/>
            </a:lvl6pPr>
            <a:lvl7pPr indent="-488950" lvl="6" marL="3200400" algn="r">
              <a:spcBef>
                <a:spcPts val="1700"/>
              </a:spcBef>
              <a:spcAft>
                <a:spcPts val="0"/>
              </a:spcAft>
              <a:buSzPts val="4100"/>
              <a:buChar char="●"/>
              <a:defRPr/>
            </a:lvl7pPr>
            <a:lvl8pPr indent="-488950" lvl="7" marL="3657600" algn="r">
              <a:spcBef>
                <a:spcPts val="1700"/>
              </a:spcBef>
              <a:spcAft>
                <a:spcPts val="0"/>
              </a:spcAft>
              <a:buSzPts val="4100"/>
              <a:buChar char="○"/>
              <a:defRPr/>
            </a:lvl8pPr>
            <a:lvl9pPr indent="-488950" lvl="8" marL="4114800" algn="r">
              <a:spcBef>
                <a:spcPts val="1700"/>
              </a:spcBef>
              <a:spcAft>
                <a:spcPts val="1700"/>
              </a:spcAft>
              <a:buSzPts val="4100"/>
              <a:buChar char="■"/>
              <a:defRPr/>
            </a:lvl9pPr>
          </a:lstStyle>
          <a:p/>
        </p:txBody>
      </p:sp>
      <p:sp>
        <p:nvSpPr>
          <p:cNvPr id="206" name="Google Shape;206;p32"/>
          <p:cNvSpPr txBox="1"/>
          <p:nvPr>
            <p:ph type="title"/>
          </p:nvPr>
        </p:nvSpPr>
        <p:spPr>
          <a:xfrm>
            <a:off x="13716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sp>
        <p:nvSpPr>
          <p:cNvPr id="207" name="Google Shape;207;p32"/>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08" name="Google Shape;208;p3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2844">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2">
  <p:cSld name="CUSTOM_3_3">
    <p:spTree>
      <p:nvGrpSpPr>
        <p:cNvPr id="210" name="Shape 210"/>
        <p:cNvGrpSpPr/>
        <p:nvPr/>
      </p:nvGrpSpPr>
      <p:grpSpPr>
        <a:xfrm>
          <a:off x="0" y="0"/>
          <a:ext cx="0" cy="0"/>
          <a:chOff x="0" y="0"/>
          <a:chExt cx="0" cy="0"/>
        </a:xfrm>
      </p:grpSpPr>
      <p:sp>
        <p:nvSpPr>
          <p:cNvPr id="211" name="Google Shape;211;p33"/>
          <p:cNvSpPr txBox="1"/>
          <p:nvPr>
            <p:ph idx="1" type="body"/>
          </p:nvPr>
        </p:nvSpPr>
        <p:spPr>
          <a:xfrm>
            <a:off x="5675700" y="4514240"/>
            <a:ext cx="76707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12" name="Google Shape;212;p33"/>
          <p:cNvSpPr txBox="1"/>
          <p:nvPr>
            <p:ph idx="2" type="body"/>
          </p:nvPr>
        </p:nvSpPr>
        <p:spPr>
          <a:xfrm>
            <a:off x="1371600" y="4514240"/>
            <a:ext cx="4134600" cy="12916500"/>
          </a:xfrm>
          <a:prstGeom prst="rect">
            <a:avLst/>
          </a:prstGeom>
        </p:spPr>
        <p:txBody>
          <a:bodyPr anchorCtr="0" anchor="ctr" bIns="312875" lIns="312875" spcFirstLastPara="1" rIns="312875" wrap="square" tIns="312875">
            <a:noAutofit/>
          </a:bodyPr>
          <a:lstStyle>
            <a:lvl1pPr indent="-488950" lvl="0" marL="457200" algn="r">
              <a:spcBef>
                <a:spcPts val="0"/>
              </a:spcBef>
              <a:spcAft>
                <a:spcPts val="0"/>
              </a:spcAft>
              <a:buSzPts val="4100"/>
              <a:buChar char="●"/>
              <a:defRPr/>
            </a:lvl1pPr>
            <a:lvl2pPr indent="-488950" lvl="1" marL="914400" algn="r">
              <a:spcBef>
                <a:spcPts val="1700"/>
              </a:spcBef>
              <a:spcAft>
                <a:spcPts val="0"/>
              </a:spcAft>
              <a:buSzPts val="4100"/>
              <a:buChar char="○"/>
              <a:defRPr/>
            </a:lvl2pPr>
            <a:lvl3pPr indent="-488950" lvl="2" marL="1371600" algn="r">
              <a:spcBef>
                <a:spcPts val="1700"/>
              </a:spcBef>
              <a:spcAft>
                <a:spcPts val="0"/>
              </a:spcAft>
              <a:buSzPts val="4100"/>
              <a:buChar char="■"/>
              <a:defRPr/>
            </a:lvl3pPr>
            <a:lvl4pPr indent="-488950" lvl="3" marL="1828800" algn="r">
              <a:spcBef>
                <a:spcPts val="1700"/>
              </a:spcBef>
              <a:spcAft>
                <a:spcPts val="0"/>
              </a:spcAft>
              <a:buSzPts val="4100"/>
              <a:buChar char="●"/>
              <a:defRPr/>
            </a:lvl4pPr>
            <a:lvl5pPr indent="-488950" lvl="4" marL="2286000" algn="r">
              <a:spcBef>
                <a:spcPts val="1700"/>
              </a:spcBef>
              <a:spcAft>
                <a:spcPts val="0"/>
              </a:spcAft>
              <a:buSzPts val="4100"/>
              <a:buChar char="○"/>
              <a:defRPr/>
            </a:lvl5pPr>
            <a:lvl6pPr indent="-488950" lvl="5" marL="2743200" algn="r">
              <a:spcBef>
                <a:spcPts val="1700"/>
              </a:spcBef>
              <a:spcAft>
                <a:spcPts val="0"/>
              </a:spcAft>
              <a:buSzPts val="4100"/>
              <a:buChar char="■"/>
              <a:defRPr/>
            </a:lvl6pPr>
            <a:lvl7pPr indent="-488950" lvl="6" marL="3200400" algn="r">
              <a:spcBef>
                <a:spcPts val="1700"/>
              </a:spcBef>
              <a:spcAft>
                <a:spcPts val="0"/>
              </a:spcAft>
              <a:buSzPts val="4100"/>
              <a:buChar char="●"/>
              <a:defRPr/>
            </a:lvl7pPr>
            <a:lvl8pPr indent="-488950" lvl="7" marL="3657600" algn="r">
              <a:spcBef>
                <a:spcPts val="1700"/>
              </a:spcBef>
              <a:spcAft>
                <a:spcPts val="0"/>
              </a:spcAft>
              <a:buSzPts val="4100"/>
              <a:buChar char="○"/>
              <a:defRPr/>
            </a:lvl8pPr>
            <a:lvl9pPr indent="-488950" lvl="8" marL="4114800" algn="r">
              <a:spcBef>
                <a:spcPts val="1700"/>
              </a:spcBef>
              <a:spcAft>
                <a:spcPts val="1700"/>
              </a:spcAft>
              <a:buSzPts val="4100"/>
              <a:buChar char="■"/>
              <a:defRPr/>
            </a:lvl9pPr>
          </a:lstStyle>
          <a:p/>
        </p:txBody>
      </p:sp>
      <p:sp>
        <p:nvSpPr>
          <p:cNvPr id="213" name="Google Shape;213;p33"/>
          <p:cNvSpPr txBox="1"/>
          <p:nvPr>
            <p:ph type="title"/>
          </p:nvPr>
        </p:nvSpPr>
        <p:spPr>
          <a:xfrm>
            <a:off x="140583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sp>
        <p:nvSpPr>
          <p:cNvPr id="214" name="Google Shape;214;p33"/>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15" name="Google Shape;215;p33"/>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3"/>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2844">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3_2">
    <p:spTree>
      <p:nvGrpSpPr>
        <p:cNvPr id="217" name="Shape 217"/>
        <p:cNvGrpSpPr/>
        <p:nvPr/>
      </p:nvGrpSpPr>
      <p:grpSpPr>
        <a:xfrm>
          <a:off x="0" y="0"/>
          <a:ext cx="0" cy="0"/>
          <a:chOff x="0" y="0"/>
          <a:chExt cx="0" cy="0"/>
        </a:xfrm>
      </p:grpSpPr>
      <p:sp>
        <p:nvSpPr>
          <p:cNvPr id="218" name="Google Shape;218;p34"/>
          <p:cNvSpPr txBox="1"/>
          <p:nvPr>
            <p:ph idx="1" type="body"/>
          </p:nvPr>
        </p:nvSpPr>
        <p:spPr>
          <a:xfrm>
            <a:off x="18389100" y="4514240"/>
            <a:ext cx="76707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19" name="Google Shape;219;p34"/>
          <p:cNvSpPr txBox="1"/>
          <p:nvPr>
            <p:ph idx="2" type="body"/>
          </p:nvPr>
        </p:nvSpPr>
        <p:spPr>
          <a:xfrm>
            <a:off x="14085000" y="4514240"/>
            <a:ext cx="4134600" cy="12916500"/>
          </a:xfrm>
          <a:prstGeom prst="rect">
            <a:avLst/>
          </a:prstGeom>
        </p:spPr>
        <p:txBody>
          <a:bodyPr anchorCtr="0" anchor="ctr" bIns="312875" lIns="312875" spcFirstLastPara="1" rIns="312875" wrap="square" tIns="312875">
            <a:noAutofit/>
          </a:bodyPr>
          <a:lstStyle>
            <a:lvl1pPr indent="-488950" lvl="0" marL="457200" algn="r">
              <a:spcBef>
                <a:spcPts val="0"/>
              </a:spcBef>
              <a:spcAft>
                <a:spcPts val="0"/>
              </a:spcAft>
              <a:buSzPts val="4100"/>
              <a:buChar char="●"/>
              <a:defRPr/>
            </a:lvl1pPr>
            <a:lvl2pPr indent="-488950" lvl="1" marL="914400" algn="r">
              <a:spcBef>
                <a:spcPts val="1700"/>
              </a:spcBef>
              <a:spcAft>
                <a:spcPts val="0"/>
              </a:spcAft>
              <a:buSzPts val="4100"/>
              <a:buChar char="○"/>
              <a:defRPr/>
            </a:lvl2pPr>
            <a:lvl3pPr indent="-488950" lvl="2" marL="1371600" algn="r">
              <a:spcBef>
                <a:spcPts val="1700"/>
              </a:spcBef>
              <a:spcAft>
                <a:spcPts val="0"/>
              </a:spcAft>
              <a:buSzPts val="4100"/>
              <a:buChar char="■"/>
              <a:defRPr/>
            </a:lvl3pPr>
            <a:lvl4pPr indent="-488950" lvl="3" marL="1828800" algn="r">
              <a:spcBef>
                <a:spcPts val="1700"/>
              </a:spcBef>
              <a:spcAft>
                <a:spcPts val="0"/>
              </a:spcAft>
              <a:buSzPts val="4100"/>
              <a:buChar char="●"/>
              <a:defRPr/>
            </a:lvl4pPr>
            <a:lvl5pPr indent="-488950" lvl="4" marL="2286000" algn="r">
              <a:spcBef>
                <a:spcPts val="1700"/>
              </a:spcBef>
              <a:spcAft>
                <a:spcPts val="0"/>
              </a:spcAft>
              <a:buSzPts val="4100"/>
              <a:buChar char="○"/>
              <a:defRPr/>
            </a:lvl5pPr>
            <a:lvl6pPr indent="-488950" lvl="5" marL="2743200" algn="r">
              <a:spcBef>
                <a:spcPts val="1700"/>
              </a:spcBef>
              <a:spcAft>
                <a:spcPts val="0"/>
              </a:spcAft>
              <a:buSzPts val="4100"/>
              <a:buChar char="■"/>
              <a:defRPr/>
            </a:lvl6pPr>
            <a:lvl7pPr indent="-488950" lvl="6" marL="3200400" algn="r">
              <a:spcBef>
                <a:spcPts val="1700"/>
              </a:spcBef>
              <a:spcAft>
                <a:spcPts val="0"/>
              </a:spcAft>
              <a:buSzPts val="4100"/>
              <a:buChar char="●"/>
              <a:defRPr/>
            </a:lvl7pPr>
            <a:lvl8pPr indent="-488950" lvl="7" marL="3657600" algn="r">
              <a:spcBef>
                <a:spcPts val="1700"/>
              </a:spcBef>
              <a:spcAft>
                <a:spcPts val="0"/>
              </a:spcAft>
              <a:buSzPts val="4100"/>
              <a:buChar char="○"/>
              <a:defRPr/>
            </a:lvl8pPr>
            <a:lvl9pPr indent="-488950" lvl="8" marL="4114800" algn="r">
              <a:spcBef>
                <a:spcPts val="1700"/>
              </a:spcBef>
              <a:spcAft>
                <a:spcPts val="1700"/>
              </a:spcAft>
              <a:buSzPts val="4100"/>
              <a:buChar char="■"/>
              <a:defRPr/>
            </a:lvl9pPr>
          </a:lstStyle>
          <a:p/>
        </p:txBody>
      </p:sp>
      <p:cxnSp>
        <p:nvCxnSpPr>
          <p:cNvPr id="220" name="Google Shape;220;p34"/>
          <p:cNvCxnSpPr/>
          <p:nvPr/>
        </p:nvCxnSpPr>
        <p:spPr>
          <a:xfrm rot="10800000">
            <a:off x="13716000" y="1990860"/>
            <a:ext cx="0" cy="17526900"/>
          </a:xfrm>
          <a:prstGeom prst="straightConnector1">
            <a:avLst/>
          </a:prstGeom>
          <a:noFill/>
          <a:ln cap="flat" cmpd="sng" w="9525">
            <a:solidFill>
              <a:schemeClr val="dk1"/>
            </a:solidFill>
            <a:prstDash val="solid"/>
            <a:round/>
            <a:headEnd len="med" w="med" type="none"/>
            <a:tailEnd len="med" w="med" type="none"/>
          </a:ln>
        </p:spPr>
      </p:cxnSp>
      <p:sp>
        <p:nvSpPr>
          <p:cNvPr id="221" name="Google Shape;221;p34"/>
          <p:cNvSpPr txBox="1"/>
          <p:nvPr>
            <p:ph type="title"/>
          </p:nvPr>
        </p:nvSpPr>
        <p:spPr>
          <a:xfrm>
            <a:off x="13716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cxnSp>
        <p:nvCxnSpPr>
          <p:cNvPr id="222" name="Google Shape;222;p34"/>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23" name="Google Shape;223;p34"/>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24" name="Google Shape;224;p3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3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284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3_1">
    <p:spTree>
      <p:nvGrpSpPr>
        <p:cNvPr id="226" name="Shape 226"/>
        <p:cNvGrpSpPr/>
        <p:nvPr/>
      </p:nvGrpSpPr>
      <p:grpSpPr>
        <a:xfrm>
          <a:off x="0" y="0"/>
          <a:ext cx="0" cy="0"/>
          <a:chOff x="0" y="0"/>
          <a:chExt cx="0" cy="0"/>
        </a:xfrm>
      </p:grpSpPr>
      <p:cxnSp>
        <p:nvCxnSpPr>
          <p:cNvPr id="227" name="Google Shape;227;p35"/>
          <p:cNvCxnSpPr/>
          <p:nvPr/>
        </p:nvCxnSpPr>
        <p:spPr>
          <a:xfrm rot="10800000">
            <a:off x="13716000" y="1990860"/>
            <a:ext cx="0" cy="17526900"/>
          </a:xfrm>
          <a:prstGeom prst="straightConnector1">
            <a:avLst/>
          </a:prstGeom>
          <a:noFill/>
          <a:ln cap="flat" cmpd="sng" w="9525">
            <a:solidFill>
              <a:schemeClr val="dk1"/>
            </a:solidFill>
            <a:prstDash val="solid"/>
            <a:round/>
            <a:headEnd len="med" w="med" type="none"/>
            <a:tailEnd len="med" w="med" type="none"/>
          </a:ln>
        </p:spPr>
      </p:cxnSp>
      <p:sp>
        <p:nvSpPr>
          <p:cNvPr id="228" name="Google Shape;228;p35"/>
          <p:cNvSpPr txBox="1"/>
          <p:nvPr>
            <p:ph type="title"/>
          </p:nvPr>
        </p:nvSpPr>
        <p:spPr>
          <a:xfrm>
            <a:off x="13716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cxnSp>
        <p:nvCxnSpPr>
          <p:cNvPr id="229" name="Google Shape;229;p35"/>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35"/>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31" name="Google Shape;231;p35"/>
          <p:cNvSpPr txBox="1"/>
          <p:nvPr>
            <p:ph idx="1" type="body"/>
          </p:nvPr>
        </p:nvSpPr>
        <p:spPr>
          <a:xfrm>
            <a:off x="14800800" y="4514240"/>
            <a:ext cx="105696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32" name="Google Shape;232;p35"/>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35"/>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3_1_1">
    <p:spTree>
      <p:nvGrpSpPr>
        <p:cNvPr id="234" name="Shape 234"/>
        <p:cNvGrpSpPr/>
        <p:nvPr/>
      </p:nvGrpSpPr>
      <p:grpSpPr>
        <a:xfrm>
          <a:off x="0" y="0"/>
          <a:ext cx="0" cy="0"/>
          <a:chOff x="0" y="0"/>
          <a:chExt cx="0" cy="0"/>
        </a:xfrm>
      </p:grpSpPr>
      <p:cxnSp>
        <p:nvCxnSpPr>
          <p:cNvPr id="235" name="Google Shape;235;p36"/>
          <p:cNvCxnSpPr/>
          <p:nvPr/>
        </p:nvCxnSpPr>
        <p:spPr>
          <a:xfrm rot="10800000">
            <a:off x="9957525" y="1990860"/>
            <a:ext cx="0" cy="175269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36"/>
          <p:cNvSpPr txBox="1"/>
          <p:nvPr>
            <p:ph type="title"/>
          </p:nvPr>
        </p:nvSpPr>
        <p:spPr>
          <a:xfrm>
            <a:off x="1371600" y="5099200"/>
            <a:ext cx="81819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cxnSp>
        <p:nvCxnSpPr>
          <p:cNvPr id="237" name="Google Shape;237;p36"/>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38" name="Google Shape;238;p36"/>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39" name="Google Shape;239;p36"/>
          <p:cNvSpPr/>
          <p:nvPr/>
        </p:nvSpPr>
        <p:spPr>
          <a:xfrm>
            <a:off x="11440807" y="512645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0" name="Google Shape;240;p36"/>
          <p:cNvSpPr txBox="1"/>
          <p:nvPr>
            <p:ph idx="1" type="subTitle"/>
          </p:nvPr>
        </p:nvSpPr>
        <p:spPr>
          <a:xfrm>
            <a:off x="12015450" y="4718133"/>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1" name="Google Shape;241;p36"/>
          <p:cNvSpPr/>
          <p:nvPr/>
        </p:nvSpPr>
        <p:spPr>
          <a:xfrm>
            <a:off x="11440807" y="720912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2" name="Google Shape;242;p36"/>
          <p:cNvSpPr txBox="1"/>
          <p:nvPr>
            <p:ph idx="2" type="subTitle"/>
          </p:nvPr>
        </p:nvSpPr>
        <p:spPr>
          <a:xfrm>
            <a:off x="12015450" y="6800800"/>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3" name="Google Shape;243;p36"/>
          <p:cNvSpPr/>
          <p:nvPr/>
        </p:nvSpPr>
        <p:spPr>
          <a:xfrm>
            <a:off x="11440807" y="9291787"/>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4" name="Google Shape;244;p36"/>
          <p:cNvSpPr txBox="1"/>
          <p:nvPr>
            <p:ph idx="3" type="subTitle"/>
          </p:nvPr>
        </p:nvSpPr>
        <p:spPr>
          <a:xfrm>
            <a:off x="12015450" y="8883467"/>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5" name="Google Shape;245;p36"/>
          <p:cNvSpPr/>
          <p:nvPr/>
        </p:nvSpPr>
        <p:spPr>
          <a:xfrm>
            <a:off x="11440807" y="115050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6" name="Google Shape;246;p36"/>
          <p:cNvSpPr txBox="1"/>
          <p:nvPr>
            <p:ph idx="4" type="subTitle"/>
          </p:nvPr>
        </p:nvSpPr>
        <p:spPr>
          <a:xfrm>
            <a:off x="12015450" y="11096693"/>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7" name="Google Shape;247;p36"/>
          <p:cNvSpPr/>
          <p:nvPr/>
        </p:nvSpPr>
        <p:spPr>
          <a:xfrm>
            <a:off x="11440807" y="1371824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8" name="Google Shape;248;p36"/>
          <p:cNvSpPr txBox="1"/>
          <p:nvPr>
            <p:ph idx="5" type="subTitle"/>
          </p:nvPr>
        </p:nvSpPr>
        <p:spPr>
          <a:xfrm>
            <a:off x="12015450" y="13309920"/>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9" name="Google Shape;249;p36"/>
          <p:cNvSpPr/>
          <p:nvPr/>
        </p:nvSpPr>
        <p:spPr>
          <a:xfrm>
            <a:off x="11440807" y="15931467"/>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50" name="Google Shape;250;p36"/>
          <p:cNvSpPr txBox="1"/>
          <p:nvPr>
            <p:ph idx="6" type="subTitle"/>
          </p:nvPr>
        </p:nvSpPr>
        <p:spPr>
          <a:xfrm>
            <a:off x="12015450" y="15523147"/>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51" name="Google Shape;251;p36"/>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36"/>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footer">
  <p:cSld name="CUSTOM_1">
    <p:spTree>
      <p:nvGrpSpPr>
        <p:cNvPr id="253" name="Shape 253"/>
        <p:cNvGrpSpPr/>
        <p:nvPr/>
      </p:nvGrpSpPr>
      <p:grpSpPr>
        <a:xfrm>
          <a:off x="0" y="0"/>
          <a:ext cx="0" cy="0"/>
          <a:chOff x="0" y="0"/>
          <a:chExt cx="0" cy="0"/>
        </a:xfrm>
      </p:grpSpPr>
      <p:sp>
        <p:nvSpPr>
          <p:cNvPr id="254" name="Google Shape;254;p37"/>
          <p:cNvSpPr txBox="1"/>
          <p:nvPr>
            <p:ph type="title"/>
          </p:nvPr>
        </p:nvSpPr>
        <p:spPr>
          <a:xfrm>
            <a:off x="1028700" y="1950720"/>
            <a:ext cx="10634400" cy="17543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55" name="Google Shape;255;p37"/>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56" name="Google Shape;256;p3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
    <p:spTree>
      <p:nvGrpSpPr>
        <p:cNvPr id="258" name="Shape 258"/>
        <p:cNvGrpSpPr/>
        <p:nvPr/>
      </p:nvGrpSpPr>
      <p:grpSpPr>
        <a:xfrm>
          <a:off x="0" y="0"/>
          <a:ext cx="0" cy="0"/>
          <a:chOff x="0" y="0"/>
          <a:chExt cx="0" cy="0"/>
        </a:xfrm>
      </p:grpSpPr>
      <p:sp>
        <p:nvSpPr>
          <p:cNvPr id="259" name="Google Shape;259;p38"/>
          <p:cNvSpPr txBox="1"/>
          <p:nvPr>
            <p:ph type="title"/>
          </p:nvPr>
        </p:nvSpPr>
        <p:spPr>
          <a:xfrm>
            <a:off x="1028700" y="1950720"/>
            <a:ext cx="10634400" cy="17543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60" name="Google Shape;260;p3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61" name="Google Shape;261;p3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footer">
  <p:cSld name="CUSTOM_7">
    <p:spTree>
      <p:nvGrpSpPr>
        <p:cNvPr id="262" name="Shape 262"/>
        <p:cNvGrpSpPr/>
        <p:nvPr/>
      </p:nvGrpSpPr>
      <p:grpSpPr>
        <a:xfrm>
          <a:off x="0" y="0"/>
          <a:ext cx="0" cy="0"/>
          <a:chOff x="0" y="0"/>
          <a:chExt cx="0" cy="0"/>
        </a:xfrm>
      </p:grpSpPr>
      <p:sp>
        <p:nvSpPr>
          <p:cNvPr id="263" name="Google Shape;263;p39"/>
          <p:cNvSpPr txBox="1"/>
          <p:nvPr>
            <p:ph type="title"/>
          </p:nvPr>
        </p:nvSpPr>
        <p:spPr>
          <a:xfrm>
            <a:off x="1028700" y="1950720"/>
            <a:ext cx="25374600" cy="37185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64" name="Google Shape;264;p3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3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66" name="Google Shape;266;p39"/>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_1">
    <p:spTree>
      <p:nvGrpSpPr>
        <p:cNvPr id="267" name="Shape 267"/>
        <p:cNvGrpSpPr/>
        <p:nvPr/>
      </p:nvGrpSpPr>
      <p:grpSpPr>
        <a:xfrm>
          <a:off x="0" y="0"/>
          <a:ext cx="0" cy="0"/>
          <a:chOff x="0" y="0"/>
          <a:chExt cx="0" cy="0"/>
        </a:xfrm>
      </p:grpSpPr>
      <p:sp>
        <p:nvSpPr>
          <p:cNvPr id="268" name="Google Shape;268;p40"/>
          <p:cNvSpPr txBox="1"/>
          <p:nvPr>
            <p:ph type="title"/>
          </p:nvPr>
        </p:nvSpPr>
        <p:spPr>
          <a:xfrm>
            <a:off x="1028700" y="1950720"/>
            <a:ext cx="25374600" cy="37185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69" name="Google Shape;269;p4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4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header and footer">
  <p:cSld name="CUSTOM_2_2">
    <p:spTree>
      <p:nvGrpSpPr>
        <p:cNvPr id="271" name="Shape 271"/>
        <p:cNvGrpSpPr/>
        <p:nvPr/>
      </p:nvGrpSpPr>
      <p:grpSpPr>
        <a:xfrm>
          <a:off x="0" y="0"/>
          <a:ext cx="0" cy="0"/>
          <a:chOff x="0" y="0"/>
          <a:chExt cx="0" cy="0"/>
        </a:xfrm>
      </p:grpSpPr>
      <p:sp>
        <p:nvSpPr>
          <p:cNvPr id="272" name="Google Shape;272;p41"/>
          <p:cNvSpPr txBox="1"/>
          <p:nvPr>
            <p:ph idx="1" type="subTitle"/>
          </p:nvPr>
        </p:nvSpPr>
        <p:spPr>
          <a:xfrm>
            <a:off x="1028700" y="2689813"/>
            <a:ext cx="250371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3400"/>
              <a:buFont typeface="IBM Plex Mono Light"/>
              <a:buNone/>
              <a:defRPr>
                <a:latin typeface="IBM Plex Mono Light"/>
                <a:ea typeface="IBM Plex Mono Light"/>
                <a:cs typeface="IBM Plex Mono Light"/>
                <a:sym typeface="IBM Plex Mono Light"/>
              </a:defRPr>
            </a:lvl1pPr>
            <a:lvl2pPr lvl="1">
              <a:spcBef>
                <a:spcPts val="1400"/>
              </a:spcBef>
              <a:spcAft>
                <a:spcPts val="0"/>
              </a:spcAft>
              <a:buSzPts val="3400"/>
              <a:buFont typeface="IBM Plex Mono Light"/>
              <a:buNone/>
              <a:defRPr>
                <a:latin typeface="IBM Plex Mono Light"/>
                <a:ea typeface="IBM Plex Mono Light"/>
                <a:cs typeface="IBM Plex Mono Light"/>
                <a:sym typeface="IBM Plex Mono Light"/>
              </a:defRPr>
            </a:lvl2pPr>
            <a:lvl3pPr lvl="2">
              <a:spcBef>
                <a:spcPts val="1400"/>
              </a:spcBef>
              <a:spcAft>
                <a:spcPts val="0"/>
              </a:spcAft>
              <a:buSzPts val="3400"/>
              <a:buFont typeface="IBM Plex Mono Light"/>
              <a:buNone/>
              <a:defRPr>
                <a:latin typeface="IBM Plex Mono Light"/>
                <a:ea typeface="IBM Plex Mono Light"/>
                <a:cs typeface="IBM Plex Mono Light"/>
                <a:sym typeface="IBM Plex Mono Light"/>
              </a:defRPr>
            </a:lvl3pPr>
            <a:lvl4pPr lvl="3">
              <a:spcBef>
                <a:spcPts val="1400"/>
              </a:spcBef>
              <a:spcAft>
                <a:spcPts val="0"/>
              </a:spcAft>
              <a:buSzPts val="3400"/>
              <a:buFont typeface="IBM Plex Mono Light"/>
              <a:buNone/>
              <a:defRPr>
                <a:latin typeface="IBM Plex Mono Light"/>
                <a:ea typeface="IBM Plex Mono Light"/>
                <a:cs typeface="IBM Plex Mono Light"/>
                <a:sym typeface="IBM Plex Mono Light"/>
              </a:defRPr>
            </a:lvl4pPr>
            <a:lvl5pPr lvl="4">
              <a:spcBef>
                <a:spcPts val="1400"/>
              </a:spcBef>
              <a:spcAft>
                <a:spcPts val="0"/>
              </a:spcAft>
              <a:buSzPts val="3400"/>
              <a:buFont typeface="IBM Plex Mono Light"/>
              <a:buNone/>
              <a:defRPr>
                <a:latin typeface="IBM Plex Mono Light"/>
                <a:ea typeface="IBM Plex Mono Light"/>
                <a:cs typeface="IBM Plex Mono Light"/>
                <a:sym typeface="IBM Plex Mono Light"/>
              </a:defRPr>
            </a:lvl5pPr>
            <a:lvl6pPr lvl="5">
              <a:spcBef>
                <a:spcPts val="1400"/>
              </a:spcBef>
              <a:spcAft>
                <a:spcPts val="0"/>
              </a:spcAft>
              <a:buSzPts val="3400"/>
              <a:buFont typeface="IBM Plex Mono Light"/>
              <a:buNone/>
              <a:defRPr>
                <a:latin typeface="IBM Plex Mono Light"/>
                <a:ea typeface="IBM Plex Mono Light"/>
                <a:cs typeface="IBM Plex Mono Light"/>
                <a:sym typeface="IBM Plex Mono Light"/>
              </a:defRPr>
            </a:lvl6pPr>
            <a:lvl7pPr lvl="6">
              <a:spcBef>
                <a:spcPts val="1400"/>
              </a:spcBef>
              <a:spcAft>
                <a:spcPts val="0"/>
              </a:spcAft>
              <a:buSzPts val="3400"/>
              <a:buFont typeface="IBM Plex Mono Light"/>
              <a:buNone/>
              <a:defRPr>
                <a:latin typeface="IBM Plex Mono Light"/>
                <a:ea typeface="IBM Plex Mono Light"/>
                <a:cs typeface="IBM Plex Mono Light"/>
                <a:sym typeface="IBM Plex Mono Light"/>
              </a:defRPr>
            </a:lvl7pPr>
            <a:lvl8pPr lvl="7">
              <a:spcBef>
                <a:spcPts val="1400"/>
              </a:spcBef>
              <a:spcAft>
                <a:spcPts val="0"/>
              </a:spcAft>
              <a:buSzPts val="3400"/>
              <a:buFont typeface="IBM Plex Mono Light"/>
              <a:buNone/>
              <a:defRPr>
                <a:latin typeface="IBM Plex Mono Light"/>
                <a:ea typeface="IBM Plex Mono Light"/>
                <a:cs typeface="IBM Plex Mono Light"/>
                <a:sym typeface="IBM Plex Mono Light"/>
              </a:defRPr>
            </a:lvl8pPr>
            <a:lvl9pPr lvl="8">
              <a:spcBef>
                <a:spcPts val="1400"/>
              </a:spcBef>
              <a:spcAft>
                <a:spcPts val="1400"/>
              </a:spcAft>
              <a:buSzPts val="3400"/>
              <a:buFont typeface="IBM Plex Mono Light"/>
              <a:buNone/>
              <a:defRPr>
                <a:latin typeface="IBM Plex Mono Light"/>
                <a:ea typeface="IBM Plex Mono Light"/>
                <a:cs typeface="IBM Plex Mono Light"/>
                <a:sym typeface="IBM Plex Mono Light"/>
              </a:defRPr>
            </a:lvl9pPr>
          </a:lstStyle>
          <a:p/>
        </p:txBody>
      </p:sp>
      <p:sp>
        <p:nvSpPr>
          <p:cNvPr id="273" name="Google Shape;273;p41"/>
          <p:cNvSpPr txBox="1"/>
          <p:nvPr>
            <p:ph type="title"/>
          </p:nvPr>
        </p:nvSpPr>
        <p:spPr>
          <a:xfrm>
            <a:off x="1028700" y="3795733"/>
            <a:ext cx="25037100" cy="156993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74" name="Google Shape;274;p41"/>
          <p:cNvSpPr txBox="1"/>
          <p:nvPr>
            <p:ph idx="2"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75" name="Google Shape;275;p4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76" name="Google Shape;276;p4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2" name="Google Shape;22;p5"/>
          <p:cNvSpPr txBox="1"/>
          <p:nvPr>
            <p:ph idx="1" type="body"/>
          </p:nvPr>
        </p:nvSpPr>
        <p:spPr>
          <a:xfrm>
            <a:off x="9351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3" name="Google Shape;23;p5"/>
          <p:cNvSpPr txBox="1"/>
          <p:nvPr>
            <p:ph idx="2" type="body"/>
          </p:nvPr>
        </p:nvSpPr>
        <p:spPr>
          <a:xfrm>
            <a:off x="144972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4" name="Google Shape;24;p5"/>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2_1">
    <p:spTree>
      <p:nvGrpSpPr>
        <p:cNvPr id="277" name="Shape 277"/>
        <p:cNvGrpSpPr/>
        <p:nvPr/>
      </p:nvGrpSpPr>
      <p:grpSpPr>
        <a:xfrm>
          <a:off x="0" y="0"/>
          <a:ext cx="0" cy="0"/>
          <a:chOff x="0" y="0"/>
          <a:chExt cx="0" cy="0"/>
        </a:xfrm>
      </p:grpSpPr>
      <p:sp>
        <p:nvSpPr>
          <p:cNvPr id="278" name="Google Shape;278;p42"/>
          <p:cNvSpPr txBox="1"/>
          <p:nvPr>
            <p:ph idx="1" type="subTitle"/>
          </p:nvPr>
        </p:nvSpPr>
        <p:spPr>
          <a:xfrm>
            <a:off x="1028700" y="2689813"/>
            <a:ext cx="250371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3400"/>
              <a:buFont typeface="IBM Plex Mono Light"/>
              <a:buNone/>
              <a:defRPr>
                <a:latin typeface="IBM Plex Mono Light"/>
                <a:ea typeface="IBM Plex Mono Light"/>
                <a:cs typeface="IBM Plex Mono Light"/>
                <a:sym typeface="IBM Plex Mono Light"/>
              </a:defRPr>
            </a:lvl1pPr>
            <a:lvl2pPr lvl="1">
              <a:spcBef>
                <a:spcPts val="1400"/>
              </a:spcBef>
              <a:spcAft>
                <a:spcPts val="0"/>
              </a:spcAft>
              <a:buSzPts val="3400"/>
              <a:buFont typeface="IBM Plex Mono Light"/>
              <a:buNone/>
              <a:defRPr>
                <a:latin typeface="IBM Plex Mono Light"/>
                <a:ea typeface="IBM Plex Mono Light"/>
                <a:cs typeface="IBM Plex Mono Light"/>
                <a:sym typeface="IBM Plex Mono Light"/>
              </a:defRPr>
            </a:lvl2pPr>
            <a:lvl3pPr lvl="2">
              <a:spcBef>
                <a:spcPts val="1400"/>
              </a:spcBef>
              <a:spcAft>
                <a:spcPts val="0"/>
              </a:spcAft>
              <a:buSzPts val="3400"/>
              <a:buFont typeface="IBM Plex Mono Light"/>
              <a:buNone/>
              <a:defRPr>
                <a:latin typeface="IBM Plex Mono Light"/>
                <a:ea typeface="IBM Plex Mono Light"/>
                <a:cs typeface="IBM Plex Mono Light"/>
                <a:sym typeface="IBM Plex Mono Light"/>
              </a:defRPr>
            </a:lvl3pPr>
            <a:lvl4pPr lvl="3">
              <a:spcBef>
                <a:spcPts val="1400"/>
              </a:spcBef>
              <a:spcAft>
                <a:spcPts val="0"/>
              </a:spcAft>
              <a:buSzPts val="3400"/>
              <a:buFont typeface="IBM Plex Mono Light"/>
              <a:buNone/>
              <a:defRPr>
                <a:latin typeface="IBM Plex Mono Light"/>
                <a:ea typeface="IBM Plex Mono Light"/>
                <a:cs typeface="IBM Plex Mono Light"/>
                <a:sym typeface="IBM Plex Mono Light"/>
              </a:defRPr>
            </a:lvl4pPr>
            <a:lvl5pPr lvl="4">
              <a:spcBef>
                <a:spcPts val="1400"/>
              </a:spcBef>
              <a:spcAft>
                <a:spcPts val="0"/>
              </a:spcAft>
              <a:buSzPts val="3400"/>
              <a:buFont typeface="IBM Plex Mono Light"/>
              <a:buNone/>
              <a:defRPr>
                <a:latin typeface="IBM Plex Mono Light"/>
                <a:ea typeface="IBM Plex Mono Light"/>
                <a:cs typeface="IBM Plex Mono Light"/>
                <a:sym typeface="IBM Plex Mono Light"/>
              </a:defRPr>
            </a:lvl5pPr>
            <a:lvl6pPr lvl="5">
              <a:spcBef>
                <a:spcPts val="1400"/>
              </a:spcBef>
              <a:spcAft>
                <a:spcPts val="0"/>
              </a:spcAft>
              <a:buSzPts val="3400"/>
              <a:buFont typeface="IBM Plex Mono Light"/>
              <a:buNone/>
              <a:defRPr>
                <a:latin typeface="IBM Plex Mono Light"/>
                <a:ea typeface="IBM Plex Mono Light"/>
                <a:cs typeface="IBM Plex Mono Light"/>
                <a:sym typeface="IBM Plex Mono Light"/>
              </a:defRPr>
            </a:lvl6pPr>
            <a:lvl7pPr lvl="6">
              <a:spcBef>
                <a:spcPts val="1400"/>
              </a:spcBef>
              <a:spcAft>
                <a:spcPts val="0"/>
              </a:spcAft>
              <a:buSzPts val="3400"/>
              <a:buFont typeface="IBM Plex Mono Light"/>
              <a:buNone/>
              <a:defRPr>
                <a:latin typeface="IBM Plex Mono Light"/>
                <a:ea typeface="IBM Plex Mono Light"/>
                <a:cs typeface="IBM Plex Mono Light"/>
                <a:sym typeface="IBM Plex Mono Light"/>
              </a:defRPr>
            </a:lvl7pPr>
            <a:lvl8pPr lvl="7">
              <a:spcBef>
                <a:spcPts val="1400"/>
              </a:spcBef>
              <a:spcAft>
                <a:spcPts val="0"/>
              </a:spcAft>
              <a:buSzPts val="3400"/>
              <a:buFont typeface="IBM Plex Mono Light"/>
              <a:buNone/>
              <a:defRPr>
                <a:latin typeface="IBM Plex Mono Light"/>
                <a:ea typeface="IBM Plex Mono Light"/>
                <a:cs typeface="IBM Plex Mono Light"/>
                <a:sym typeface="IBM Plex Mono Light"/>
              </a:defRPr>
            </a:lvl8pPr>
            <a:lvl9pPr lvl="8">
              <a:spcBef>
                <a:spcPts val="1400"/>
              </a:spcBef>
              <a:spcAft>
                <a:spcPts val="1400"/>
              </a:spcAft>
              <a:buSzPts val="3400"/>
              <a:buFont typeface="IBM Plex Mono Light"/>
              <a:buNone/>
              <a:defRPr>
                <a:latin typeface="IBM Plex Mono Light"/>
                <a:ea typeface="IBM Plex Mono Light"/>
                <a:cs typeface="IBM Plex Mono Light"/>
                <a:sym typeface="IBM Plex Mono Light"/>
              </a:defRPr>
            </a:lvl9pPr>
          </a:lstStyle>
          <a:p/>
        </p:txBody>
      </p:sp>
      <p:sp>
        <p:nvSpPr>
          <p:cNvPr id="279" name="Google Shape;279;p42"/>
          <p:cNvSpPr txBox="1"/>
          <p:nvPr>
            <p:ph type="title"/>
          </p:nvPr>
        </p:nvSpPr>
        <p:spPr>
          <a:xfrm>
            <a:off x="1028700" y="3795733"/>
            <a:ext cx="25037100" cy="156993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80" name="Google Shape;280;p4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81" name="Google Shape;281;p4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footer">
  <p:cSld name="CUSTOM_2_1">
    <p:spTree>
      <p:nvGrpSpPr>
        <p:cNvPr id="282" name="Shape 282"/>
        <p:cNvGrpSpPr/>
        <p:nvPr/>
      </p:nvGrpSpPr>
      <p:grpSpPr>
        <a:xfrm>
          <a:off x="0" y="0"/>
          <a:ext cx="0" cy="0"/>
          <a:chOff x="0" y="0"/>
          <a:chExt cx="0" cy="0"/>
        </a:xfrm>
      </p:grpSpPr>
      <p:sp>
        <p:nvSpPr>
          <p:cNvPr id="283" name="Google Shape;283;p43"/>
          <p:cNvSpPr txBox="1"/>
          <p:nvPr>
            <p:ph type="title"/>
          </p:nvPr>
        </p:nvSpPr>
        <p:spPr>
          <a:xfrm>
            <a:off x="1028700" y="1950720"/>
            <a:ext cx="25031700" cy="63078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84" name="Google Shape;284;p43"/>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85" name="Google Shape;285;p43"/>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43"/>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_1_2">
    <p:spTree>
      <p:nvGrpSpPr>
        <p:cNvPr id="287" name="Shape 287"/>
        <p:cNvGrpSpPr/>
        <p:nvPr/>
      </p:nvGrpSpPr>
      <p:grpSpPr>
        <a:xfrm>
          <a:off x="0" y="0"/>
          <a:ext cx="0" cy="0"/>
          <a:chOff x="0" y="0"/>
          <a:chExt cx="0" cy="0"/>
        </a:xfrm>
      </p:grpSpPr>
      <p:sp>
        <p:nvSpPr>
          <p:cNvPr id="288" name="Google Shape;288;p44"/>
          <p:cNvSpPr txBox="1"/>
          <p:nvPr>
            <p:ph type="title"/>
          </p:nvPr>
        </p:nvSpPr>
        <p:spPr>
          <a:xfrm>
            <a:off x="1028700" y="1950720"/>
            <a:ext cx="25031700" cy="63078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289" name="Google Shape;289;p44"/>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90" name="Google Shape;290;p44"/>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91" name="Google Shape;291;p4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92" name="Google Shape;292;p4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2_1_2_1">
    <p:spTree>
      <p:nvGrpSpPr>
        <p:cNvPr id="293" name="Shape 293"/>
        <p:cNvGrpSpPr/>
        <p:nvPr/>
      </p:nvGrpSpPr>
      <p:grpSpPr>
        <a:xfrm>
          <a:off x="0" y="0"/>
          <a:ext cx="0" cy="0"/>
          <a:chOff x="0" y="0"/>
          <a:chExt cx="0" cy="0"/>
        </a:xfrm>
      </p:grpSpPr>
      <p:cxnSp>
        <p:nvCxnSpPr>
          <p:cNvPr id="294" name="Google Shape;294;p45"/>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95" name="Google Shape;295;p45"/>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96" name="Google Shape;296;p45"/>
          <p:cNvSpPr/>
          <p:nvPr>
            <p:ph idx="2" type="pic"/>
          </p:nvPr>
        </p:nvSpPr>
        <p:spPr>
          <a:xfrm>
            <a:off x="1371600" y="2512160"/>
            <a:ext cx="24688800" cy="16366200"/>
          </a:xfrm>
          <a:prstGeom prst="rect">
            <a:avLst/>
          </a:prstGeom>
          <a:noFill/>
          <a:ln>
            <a:noFill/>
          </a:ln>
        </p:spPr>
      </p:sp>
      <p:sp>
        <p:nvSpPr>
          <p:cNvPr id="297" name="Google Shape;297;p45"/>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45"/>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2_1_2_1_1">
    <p:spTree>
      <p:nvGrpSpPr>
        <p:cNvPr id="299" name="Shape 299"/>
        <p:cNvGrpSpPr/>
        <p:nvPr/>
      </p:nvGrpSpPr>
      <p:grpSpPr>
        <a:xfrm>
          <a:off x="0" y="0"/>
          <a:ext cx="0" cy="0"/>
          <a:chOff x="0" y="0"/>
          <a:chExt cx="0" cy="0"/>
        </a:xfrm>
      </p:grpSpPr>
      <p:sp>
        <p:nvSpPr>
          <p:cNvPr id="300" name="Google Shape;300;p46"/>
          <p:cNvSpPr/>
          <p:nvPr/>
        </p:nvSpPr>
        <p:spPr>
          <a:xfrm>
            <a:off x="1028700" y="7827200"/>
            <a:ext cx="8334900" cy="116673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1" name="Google Shape;301;p46"/>
          <p:cNvSpPr/>
          <p:nvPr/>
        </p:nvSpPr>
        <p:spPr>
          <a:xfrm>
            <a:off x="6135579" y="6456570"/>
            <a:ext cx="7180200" cy="110247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2" name="Google Shape;302;p46"/>
          <p:cNvSpPr/>
          <p:nvPr/>
        </p:nvSpPr>
        <p:spPr>
          <a:xfrm>
            <a:off x="12514117" y="8431795"/>
            <a:ext cx="7180200" cy="11061900"/>
          </a:xfrm>
          <a:prstGeom prst="rect">
            <a:avLst/>
          </a:prstGeom>
          <a:solidFill>
            <a:schemeClr val="accent4"/>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3" name="Google Shape;303;p46"/>
          <p:cNvSpPr txBox="1"/>
          <p:nvPr>
            <p:ph type="title"/>
          </p:nvPr>
        </p:nvSpPr>
        <p:spPr>
          <a:xfrm>
            <a:off x="1028700" y="1950720"/>
            <a:ext cx="25374600" cy="3302400"/>
          </a:xfrm>
          <a:prstGeom prst="rect">
            <a:avLst/>
          </a:prstGeom>
        </p:spPr>
        <p:txBody>
          <a:bodyPr anchorCtr="0" anchor="t" bIns="312875" lIns="312875" spcFirstLastPara="1" rIns="312875" wrap="square" tIns="312875">
            <a:noAutofit/>
          </a:bodyPr>
          <a:lstStyle>
            <a:lvl1pPr lvl="0">
              <a:spcBef>
                <a:spcPts val="0"/>
              </a:spcBef>
              <a:spcAft>
                <a:spcPts val="0"/>
              </a:spcAft>
              <a:buSzPts val="10300"/>
              <a:buNone/>
              <a:defRPr sz="10300"/>
            </a:lvl1pPr>
            <a:lvl2pPr lvl="1">
              <a:spcBef>
                <a:spcPts val="0"/>
              </a:spcBef>
              <a:spcAft>
                <a:spcPts val="0"/>
              </a:spcAft>
              <a:buSzPts val="10300"/>
              <a:buNone/>
              <a:defRPr sz="10300"/>
            </a:lvl2pPr>
            <a:lvl3pPr lvl="2">
              <a:spcBef>
                <a:spcPts val="0"/>
              </a:spcBef>
              <a:spcAft>
                <a:spcPts val="0"/>
              </a:spcAft>
              <a:buSzPts val="10300"/>
              <a:buNone/>
              <a:defRPr sz="10300"/>
            </a:lvl3pPr>
            <a:lvl4pPr lvl="3">
              <a:spcBef>
                <a:spcPts val="0"/>
              </a:spcBef>
              <a:spcAft>
                <a:spcPts val="0"/>
              </a:spcAft>
              <a:buSzPts val="10300"/>
              <a:buNone/>
              <a:defRPr sz="10300"/>
            </a:lvl4pPr>
            <a:lvl5pPr lvl="4">
              <a:spcBef>
                <a:spcPts val="0"/>
              </a:spcBef>
              <a:spcAft>
                <a:spcPts val="0"/>
              </a:spcAft>
              <a:buSzPts val="10300"/>
              <a:buNone/>
              <a:defRPr sz="10300"/>
            </a:lvl5pPr>
            <a:lvl6pPr lvl="5">
              <a:spcBef>
                <a:spcPts val="0"/>
              </a:spcBef>
              <a:spcAft>
                <a:spcPts val="0"/>
              </a:spcAft>
              <a:buSzPts val="10300"/>
              <a:buNone/>
              <a:defRPr sz="10300"/>
            </a:lvl6pPr>
            <a:lvl7pPr lvl="6">
              <a:spcBef>
                <a:spcPts val="0"/>
              </a:spcBef>
              <a:spcAft>
                <a:spcPts val="0"/>
              </a:spcAft>
              <a:buSzPts val="10300"/>
              <a:buNone/>
              <a:defRPr sz="10300"/>
            </a:lvl7pPr>
            <a:lvl8pPr lvl="7">
              <a:spcBef>
                <a:spcPts val="0"/>
              </a:spcBef>
              <a:spcAft>
                <a:spcPts val="0"/>
              </a:spcAft>
              <a:buSzPts val="10300"/>
              <a:buNone/>
              <a:defRPr sz="10300"/>
            </a:lvl8pPr>
            <a:lvl9pPr lvl="8">
              <a:spcBef>
                <a:spcPts val="0"/>
              </a:spcBef>
              <a:spcAft>
                <a:spcPts val="0"/>
              </a:spcAft>
              <a:buSzPts val="10300"/>
              <a:buNone/>
              <a:defRPr sz="10300"/>
            </a:lvl9pPr>
          </a:lstStyle>
          <a:p/>
        </p:txBody>
      </p:sp>
      <p:sp>
        <p:nvSpPr>
          <p:cNvPr id="304" name="Google Shape;304;p46"/>
          <p:cNvSpPr/>
          <p:nvPr/>
        </p:nvSpPr>
        <p:spPr>
          <a:xfrm>
            <a:off x="14137200" y="6456555"/>
            <a:ext cx="12278700" cy="72729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5" name="Google Shape;305;p46"/>
          <p:cNvSpPr/>
          <p:nvPr>
            <p:ph idx="2" type="pic"/>
          </p:nvPr>
        </p:nvSpPr>
        <p:spPr>
          <a:xfrm>
            <a:off x="1371600" y="5315768"/>
            <a:ext cx="4472100" cy="4084500"/>
          </a:xfrm>
          <a:prstGeom prst="rect">
            <a:avLst/>
          </a:prstGeom>
          <a:noFill/>
          <a:ln>
            <a:noFill/>
          </a:ln>
        </p:spPr>
      </p:sp>
      <p:sp>
        <p:nvSpPr>
          <p:cNvPr id="306" name="Google Shape;306;p46"/>
          <p:cNvSpPr/>
          <p:nvPr>
            <p:ph idx="3" type="pic"/>
          </p:nvPr>
        </p:nvSpPr>
        <p:spPr>
          <a:xfrm>
            <a:off x="1371600" y="10044171"/>
            <a:ext cx="5804100" cy="8721900"/>
          </a:xfrm>
          <a:prstGeom prst="rect">
            <a:avLst/>
          </a:prstGeom>
          <a:noFill/>
          <a:ln>
            <a:noFill/>
          </a:ln>
        </p:spPr>
      </p:sp>
      <p:sp>
        <p:nvSpPr>
          <p:cNvPr id="307" name="Google Shape;307;p46"/>
          <p:cNvSpPr/>
          <p:nvPr>
            <p:ph idx="4" type="pic"/>
          </p:nvPr>
        </p:nvSpPr>
        <p:spPr>
          <a:xfrm>
            <a:off x="7580850" y="6998158"/>
            <a:ext cx="5355900" cy="7829700"/>
          </a:xfrm>
          <a:prstGeom prst="rect">
            <a:avLst/>
          </a:prstGeom>
          <a:noFill/>
          <a:ln>
            <a:noFill/>
          </a:ln>
        </p:spPr>
      </p:sp>
      <p:sp>
        <p:nvSpPr>
          <p:cNvPr id="308" name="Google Shape;308;p46"/>
          <p:cNvSpPr/>
          <p:nvPr>
            <p:ph idx="5" type="pic"/>
          </p:nvPr>
        </p:nvSpPr>
        <p:spPr>
          <a:xfrm>
            <a:off x="9853880" y="15369225"/>
            <a:ext cx="3897000" cy="4626000"/>
          </a:xfrm>
          <a:prstGeom prst="rect">
            <a:avLst/>
          </a:prstGeom>
          <a:noFill/>
          <a:ln>
            <a:noFill/>
          </a:ln>
        </p:spPr>
      </p:sp>
      <p:sp>
        <p:nvSpPr>
          <p:cNvPr id="309" name="Google Shape;309;p46"/>
          <p:cNvSpPr/>
          <p:nvPr>
            <p:ph idx="6" type="pic"/>
          </p:nvPr>
        </p:nvSpPr>
        <p:spPr>
          <a:xfrm>
            <a:off x="13751625" y="5315537"/>
            <a:ext cx="5149800" cy="10053000"/>
          </a:xfrm>
          <a:prstGeom prst="rect">
            <a:avLst/>
          </a:prstGeom>
          <a:noFill/>
          <a:ln>
            <a:noFill/>
          </a:ln>
        </p:spPr>
      </p:sp>
      <p:sp>
        <p:nvSpPr>
          <p:cNvPr id="310" name="Google Shape;310;p46"/>
          <p:cNvSpPr/>
          <p:nvPr>
            <p:ph idx="7" type="pic"/>
          </p:nvPr>
        </p:nvSpPr>
        <p:spPr>
          <a:xfrm>
            <a:off x="14155725" y="16014474"/>
            <a:ext cx="3897000" cy="2749500"/>
          </a:xfrm>
          <a:prstGeom prst="rect">
            <a:avLst/>
          </a:prstGeom>
          <a:noFill/>
          <a:ln>
            <a:noFill/>
          </a:ln>
        </p:spPr>
      </p:sp>
      <p:sp>
        <p:nvSpPr>
          <p:cNvPr id="311" name="Google Shape;311;p46"/>
          <p:cNvSpPr/>
          <p:nvPr>
            <p:ph idx="8" type="pic"/>
          </p:nvPr>
        </p:nvSpPr>
        <p:spPr>
          <a:xfrm>
            <a:off x="19336650" y="9991773"/>
            <a:ext cx="6723900" cy="10002000"/>
          </a:xfrm>
          <a:prstGeom prst="rect">
            <a:avLst/>
          </a:prstGeom>
          <a:noFill/>
          <a:ln>
            <a:noFill/>
          </a:ln>
        </p:spPr>
      </p:sp>
      <p:sp>
        <p:nvSpPr>
          <p:cNvPr id="312" name="Google Shape;312;p46"/>
          <p:cNvSpPr/>
          <p:nvPr>
            <p:ph idx="9" type="pic"/>
          </p:nvPr>
        </p:nvSpPr>
        <p:spPr>
          <a:xfrm>
            <a:off x="22163550" y="5253120"/>
            <a:ext cx="3897000" cy="4084500"/>
          </a:xfrm>
          <a:prstGeom prst="rect">
            <a:avLst/>
          </a:prstGeom>
          <a:noFill/>
          <a:ln>
            <a:noFill/>
          </a:ln>
        </p:spPr>
      </p:sp>
      <p:sp>
        <p:nvSpPr>
          <p:cNvPr id="313" name="Google Shape;313;p46"/>
          <p:cNvSpPr/>
          <p:nvPr>
            <p:ph idx="13" type="pic"/>
          </p:nvPr>
        </p:nvSpPr>
        <p:spPr>
          <a:xfrm>
            <a:off x="19337250" y="6967410"/>
            <a:ext cx="2416500" cy="2371800"/>
          </a:xfrm>
          <a:prstGeom prst="rect">
            <a:avLst/>
          </a:prstGeom>
          <a:noFill/>
          <a:ln>
            <a:noFill/>
          </a:ln>
        </p:spPr>
      </p:sp>
      <p:sp>
        <p:nvSpPr>
          <p:cNvPr id="314" name="Google Shape;314;p46"/>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6"/>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595">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two images">
  <p:cSld name="CUSTOM_2_1_1">
    <p:spTree>
      <p:nvGrpSpPr>
        <p:cNvPr id="316" name="Shape 316"/>
        <p:cNvGrpSpPr/>
        <p:nvPr/>
      </p:nvGrpSpPr>
      <p:grpSpPr>
        <a:xfrm>
          <a:off x="0" y="0"/>
          <a:ext cx="0" cy="0"/>
          <a:chOff x="0" y="0"/>
          <a:chExt cx="0" cy="0"/>
        </a:xfrm>
      </p:grpSpPr>
      <p:sp>
        <p:nvSpPr>
          <p:cNvPr id="317" name="Google Shape;317;p47"/>
          <p:cNvSpPr txBox="1"/>
          <p:nvPr>
            <p:ph idx="1" type="body"/>
          </p:nvPr>
        </p:nvSpPr>
        <p:spPr>
          <a:xfrm>
            <a:off x="17908200" y="3292693"/>
            <a:ext cx="6401700" cy="3024600"/>
          </a:xfrm>
          <a:prstGeom prst="rect">
            <a:avLst/>
          </a:prstGeom>
        </p:spPr>
        <p:txBody>
          <a:bodyPr anchorCtr="0" anchor="t"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1700"/>
              </a:spcBef>
              <a:spcAft>
                <a:spcPts val="0"/>
              </a:spcAft>
              <a:buSzPts val="2700"/>
              <a:buChar char="○"/>
              <a:defRPr sz="2700"/>
            </a:lvl2pPr>
            <a:lvl3pPr indent="-400050" lvl="2" marL="1371600">
              <a:spcBef>
                <a:spcPts val="1700"/>
              </a:spcBef>
              <a:spcAft>
                <a:spcPts val="0"/>
              </a:spcAft>
              <a:buSzPts val="2700"/>
              <a:buChar char="■"/>
              <a:defRPr sz="2700"/>
            </a:lvl3pPr>
            <a:lvl4pPr indent="-400050" lvl="3" marL="1828800">
              <a:spcBef>
                <a:spcPts val="1700"/>
              </a:spcBef>
              <a:spcAft>
                <a:spcPts val="0"/>
              </a:spcAft>
              <a:buSzPts val="2700"/>
              <a:buChar char="●"/>
              <a:defRPr sz="2700"/>
            </a:lvl4pPr>
            <a:lvl5pPr indent="-400050" lvl="4" marL="2286000">
              <a:spcBef>
                <a:spcPts val="1700"/>
              </a:spcBef>
              <a:spcAft>
                <a:spcPts val="0"/>
              </a:spcAft>
              <a:buSzPts val="2700"/>
              <a:buChar char="○"/>
              <a:defRPr sz="2700"/>
            </a:lvl5pPr>
            <a:lvl6pPr indent="-400050" lvl="5" marL="2743200">
              <a:spcBef>
                <a:spcPts val="1700"/>
              </a:spcBef>
              <a:spcAft>
                <a:spcPts val="0"/>
              </a:spcAft>
              <a:buSzPts val="2700"/>
              <a:buChar char="■"/>
              <a:defRPr sz="2700"/>
            </a:lvl6pPr>
            <a:lvl7pPr indent="-400050" lvl="6" marL="3200400">
              <a:spcBef>
                <a:spcPts val="1700"/>
              </a:spcBef>
              <a:spcAft>
                <a:spcPts val="0"/>
              </a:spcAft>
              <a:buSzPts val="2700"/>
              <a:buChar char="●"/>
              <a:defRPr sz="2700"/>
            </a:lvl7pPr>
            <a:lvl8pPr indent="-400050" lvl="7" marL="3657600">
              <a:spcBef>
                <a:spcPts val="1700"/>
              </a:spcBef>
              <a:spcAft>
                <a:spcPts val="0"/>
              </a:spcAft>
              <a:buSzPts val="2700"/>
              <a:buChar char="○"/>
              <a:defRPr sz="2700"/>
            </a:lvl8pPr>
            <a:lvl9pPr indent="-400050" lvl="8" marL="4114800">
              <a:spcBef>
                <a:spcPts val="1700"/>
              </a:spcBef>
              <a:spcAft>
                <a:spcPts val="1700"/>
              </a:spcAft>
              <a:buSzPts val="2700"/>
              <a:buChar char="■"/>
              <a:defRPr sz="2700"/>
            </a:lvl9pPr>
          </a:lstStyle>
          <a:p/>
        </p:txBody>
      </p:sp>
      <p:sp>
        <p:nvSpPr>
          <p:cNvPr id="318" name="Google Shape;318;p47"/>
          <p:cNvSpPr/>
          <p:nvPr>
            <p:ph idx="2" type="pic"/>
          </p:nvPr>
        </p:nvSpPr>
        <p:spPr>
          <a:xfrm>
            <a:off x="1371600" y="6934080"/>
            <a:ext cx="16036200" cy="11943600"/>
          </a:xfrm>
          <a:prstGeom prst="rect">
            <a:avLst/>
          </a:prstGeom>
          <a:noFill/>
          <a:ln>
            <a:noFill/>
          </a:ln>
        </p:spPr>
      </p:sp>
      <p:sp>
        <p:nvSpPr>
          <p:cNvPr id="319" name="Google Shape;319;p47"/>
          <p:cNvSpPr/>
          <p:nvPr>
            <p:ph idx="3" type="pic"/>
          </p:nvPr>
        </p:nvSpPr>
        <p:spPr>
          <a:xfrm>
            <a:off x="17830800" y="6976960"/>
            <a:ext cx="8229600" cy="11943600"/>
          </a:xfrm>
          <a:prstGeom prst="rect">
            <a:avLst/>
          </a:prstGeom>
          <a:noFill/>
          <a:ln>
            <a:noFill/>
          </a:ln>
        </p:spPr>
      </p:sp>
      <p:sp>
        <p:nvSpPr>
          <p:cNvPr id="320" name="Google Shape;320;p47"/>
          <p:cNvSpPr txBox="1"/>
          <p:nvPr>
            <p:ph idx="4" type="subTitle"/>
          </p:nvPr>
        </p:nvSpPr>
        <p:spPr>
          <a:xfrm>
            <a:off x="1935825" y="20479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21" name="Google Shape;321;p47"/>
          <p:cNvSpPr txBox="1"/>
          <p:nvPr>
            <p:ph idx="5" type="subTitle"/>
          </p:nvPr>
        </p:nvSpPr>
        <p:spPr>
          <a:xfrm>
            <a:off x="10547025" y="20479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22" name="Google Shape;322;p47"/>
          <p:cNvSpPr txBox="1"/>
          <p:nvPr>
            <p:ph idx="6" type="subTitle"/>
          </p:nvPr>
        </p:nvSpPr>
        <p:spPr>
          <a:xfrm>
            <a:off x="19158225" y="20479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23" name="Google Shape;323;p47"/>
          <p:cNvSpPr txBox="1"/>
          <p:nvPr>
            <p:ph idx="7" type="body"/>
          </p:nvPr>
        </p:nvSpPr>
        <p:spPr>
          <a:xfrm>
            <a:off x="9468449" y="3292693"/>
            <a:ext cx="6401700" cy="3024600"/>
          </a:xfrm>
          <a:prstGeom prst="rect">
            <a:avLst/>
          </a:prstGeom>
        </p:spPr>
        <p:txBody>
          <a:bodyPr anchorCtr="0" anchor="t"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1700"/>
              </a:spcBef>
              <a:spcAft>
                <a:spcPts val="0"/>
              </a:spcAft>
              <a:buSzPts val="2700"/>
              <a:buChar char="○"/>
              <a:defRPr sz="2700"/>
            </a:lvl2pPr>
            <a:lvl3pPr indent="-400050" lvl="2" marL="1371600">
              <a:spcBef>
                <a:spcPts val="1700"/>
              </a:spcBef>
              <a:spcAft>
                <a:spcPts val="0"/>
              </a:spcAft>
              <a:buSzPts val="2700"/>
              <a:buChar char="■"/>
              <a:defRPr sz="2700"/>
            </a:lvl3pPr>
            <a:lvl4pPr indent="-400050" lvl="3" marL="1828800">
              <a:spcBef>
                <a:spcPts val="1700"/>
              </a:spcBef>
              <a:spcAft>
                <a:spcPts val="0"/>
              </a:spcAft>
              <a:buSzPts val="2700"/>
              <a:buChar char="●"/>
              <a:defRPr sz="2700"/>
            </a:lvl4pPr>
            <a:lvl5pPr indent="-400050" lvl="4" marL="2286000">
              <a:spcBef>
                <a:spcPts val="1700"/>
              </a:spcBef>
              <a:spcAft>
                <a:spcPts val="0"/>
              </a:spcAft>
              <a:buSzPts val="2700"/>
              <a:buChar char="○"/>
              <a:defRPr sz="2700"/>
            </a:lvl5pPr>
            <a:lvl6pPr indent="-400050" lvl="5" marL="2743200">
              <a:spcBef>
                <a:spcPts val="1700"/>
              </a:spcBef>
              <a:spcAft>
                <a:spcPts val="0"/>
              </a:spcAft>
              <a:buSzPts val="2700"/>
              <a:buChar char="■"/>
              <a:defRPr sz="2700"/>
            </a:lvl6pPr>
            <a:lvl7pPr indent="-400050" lvl="6" marL="3200400">
              <a:spcBef>
                <a:spcPts val="1700"/>
              </a:spcBef>
              <a:spcAft>
                <a:spcPts val="0"/>
              </a:spcAft>
              <a:buSzPts val="2700"/>
              <a:buChar char="●"/>
              <a:defRPr sz="2700"/>
            </a:lvl7pPr>
            <a:lvl8pPr indent="-400050" lvl="7" marL="3657600">
              <a:spcBef>
                <a:spcPts val="1700"/>
              </a:spcBef>
              <a:spcAft>
                <a:spcPts val="0"/>
              </a:spcAft>
              <a:buSzPts val="2700"/>
              <a:buChar char="○"/>
              <a:defRPr sz="2700"/>
            </a:lvl8pPr>
            <a:lvl9pPr indent="-400050" lvl="8" marL="4114800">
              <a:spcBef>
                <a:spcPts val="1700"/>
              </a:spcBef>
              <a:spcAft>
                <a:spcPts val="1700"/>
              </a:spcAft>
              <a:buSzPts val="2700"/>
              <a:buChar char="■"/>
              <a:defRPr sz="2700"/>
            </a:lvl9pPr>
          </a:lstStyle>
          <a:p/>
        </p:txBody>
      </p:sp>
      <p:sp>
        <p:nvSpPr>
          <p:cNvPr id="324" name="Google Shape;324;p47"/>
          <p:cNvSpPr txBox="1"/>
          <p:nvPr>
            <p:ph idx="8" type="body"/>
          </p:nvPr>
        </p:nvSpPr>
        <p:spPr>
          <a:xfrm>
            <a:off x="1028925" y="3292693"/>
            <a:ext cx="6401700" cy="3024600"/>
          </a:xfrm>
          <a:prstGeom prst="rect">
            <a:avLst/>
          </a:prstGeom>
        </p:spPr>
        <p:txBody>
          <a:bodyPr anchorCtr="0" anchor="t"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1700"/>
              </a:spcBef>
              <a:spcAft>
                <a:spcPts val="0"/>
              </a:spcAft>
              <a:buSzPts val="2700"/>
              <a:buChar char="○"/>
              <a:defRPr sz="2700"/>
            </a:lvl2pPr>
            <a:lvl3pPr indent="-400050" lvl="2" marL="1371600">
              <a:spcBef>
                <a:spcPts val="1700"/>
              </a:spcBef>
              <a:spcAft>
                <a:spcPts val="0"/>
              </a:spcAft>
              <a:buSzPts val="2700"/>
              <a:buChar char="■"/>
              <a:defRPr sz="2700"/>
            </a:lvl3pPr>
            <a:lvl4pPr indent="-400050" lvl="3" marL="1828800">
              <a:spcBef>
                <a:spcPts val="1700"/>
              </a:spcBef>
              <a:spcAft>
                <a:spcPts val="0"/>
              </a:spcAft>
              <a:buSzPts val="2700"/>
              <a:buChar char="●"/>
              <a:defRPr sz="2700"/>
            </a:lvl4pPr>
            <a:lvl5pPr indent="-400050" lvl="4" marL="2286000">
              <a:spcBef>
                <a:spcPts val="1700"/>
              </a:spcBef>
              <a:spcAft>
                <a:spcPts val="0"/>
              </a:spcAft>
              <a:buSzPts val="2700"/>
              <a:buChar char="○"/>
              <a:defRPr sz="2700"/>
            </a:lvl5pPr>
            <a:lvl6pPr indent="-400050" lvl="5" marL="2743200">
              <a:spcBef>
                <a:spcPts val="1700"/>
              </a:spcBef>
              <a:spcAft>
                <a:spcPts val="0"/>
              </a:spcAft>
              <a:buSzPts val="2700"/>
              <a:buChar char="■"/>
              <a:defRPr sz="2700"/>
            </a:lvl6pPr>
            <a:lvl7pPr indent="-400050" lvl="6" marL="3200400">
              <a:spcBef>
                <a:spcPts val="1700"/>
              </a:spcBef>
              <a:spcAft>
                <a:spcPts val="0"/>
              </a:spcAft>
              <a:buSzPts val="2700"/>
              <a:buChar char="●"/>
              <a:defRPr sz="2700"/>
            </a:lvl7pPr>
            <a:lvl8pPr indent="-400050" lvl="7" marL="3657600">
              <a:spcBef>
                <a:spcPts val="1700"/>
              </a:spcBef>
              <a:spcAft>
                <a:spcPts val="0"/>
              </a:spcAft>
              <a:buSzPts val="2700"/>
              <a:buChar char="○"/>
              <a:defRPr sz="2700"/>
            </a:lvl8pPr>
            <a:lvl9pPr indent="-400050" lvl="8" marL="4114800">
              <a:spcBef>
                <a:spcPts val="1700"/>
              </a:spcBef>
              <a:spcAft>
                <a:spcPts val="1700"/>
              </a:spcAft>
              <a:buSzPts val="2700"/>
              <a:buChar char="■"/>
              <a:defRPr sz="2700"/>
            </a:lvl9pPr>
          </a:lstStyle>
          <a:p/>
        </p:txBody>
      </p:sp>
      <p:sp>
        <p:nvSpPr>
          <p:cNvPr id="325" name="Google Shape;325;p47"/>
          <p:cNvSpPr txBox="1"/>
          <p:nvPr>
            <p:ph idx="9"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326" name="Google Shape;326;p4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27" name="Google Shape;327;p4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2_1_1_1">
    <p:spTree>
      <p:nvGrpSpPr>
        <p:cNvPr id="328" name="Shape 328"/>
        <p:cNvGrpSpPr/>
        <p:nvPr/>
      </p:nvGrpSpPr>
      <p:grpSpPr>
        <a:xfrm>
          <a:off x="0" y="0"/>
          <a:ext cx="0" cy="0"/>
          <a:chOff x="0" y="0"/>
          <a:chExt cx="0" cy="0"/>
        </a:xfrm>
      </p:grpSpPr>
      <p:sp>
        <p:nvSpPr>
          <p:cNvPr id="329" name="Google Shape;329;p48"/>
          <p:cNvSpPr txBox="1"/>
          <p:nvPr>
            <p:ph idx="1" type="body"/>
          </p:nvPr>
        </p:nvSpPr>
        <p:spPr>
          <a:xfrm>
            <a:off x="18250875" y="14266133"/>
            <a:ext cx="81522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30" name="Google Shape;330;p48"/>
          <p:cNvSpPr txBox="1"/>
          <p:nvPr>
            <p:ph type="title"/>
          </p:nvPr>
        </p:nvSpPr>
        <p:spPr>
          <a:xfrm>
            <a:off x="1028700" y="1932480"/>
            <a:ext cx="25374600" cy="3024600"/>
          </a:xfrm>
          <a:prstGeom prst="rect">
            <a:avLst/>
          </a:prstGeom>
        </p:spPr>
        <p:txBody>
          <a:bodyPr anchorCtr="0" anchor="t" bIns="312875" lIns="312875" spcFirstLastPara="1" rIns="312875" wrap="square" tIns="312875">
            <a:noAutofit/>
          </a:bodyPr>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p:txBody>
      </p:sp>
      <p:cxnSp>
        <p:nvCxnSpPr>
          <p:cNvPr id="331" name="Google Shape;331;p48"/>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332" name="Google Shape;332;p48"/>
          <p:cNvCxnSpPr/>
          <p:nvPr/>
        </p:nvCxnSpPr>
        <p:spPr>
          <a:xfrm>
            <a:off x="1028932" y="5401889"/>
            <a:ext cx="25413300" cy="0"/>
          </a:xfrm>
          <a:prstGeom prst="straightConnector1">
            <a:avLst/>
          </a:prstGeom>
          <a:noFill/>
          <a:ln cap="flat" cmpd="sng" w="9525">
            <a:solidFill>
              <a:schemeClr val="dk1"/>
            </a:solidFill>
            <a:prstDash val="solid"/>
            <a:round/>
            <a:headEnd len="med" w="med" type="none"/>
            <a:tailEnd len="med" w="med" type="none"/>
          </a:ln>
        </p:spPr>
      </p:cxnSp>
      <p:sp>
        <p:nvSpPr>
          <p:cNvPr id="333" name="Google Shape;333;p48"/>
          <p:cNvSpPr/>
          <p:nvPr/>
        </p:nvSpPr>
        <p:spPr>
          <a:xfrm>
            <a:off x="136118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34" name="Google Shape;334;p48"/>
          <p:cNvSpPr txBox="1"/>
          <p:nvPr>
            <p:ph idx="2" type="subTitle"/>
          </p:nvPr>
        </p:nvSpPr>
        <p:spPr>
          <a:xfrm>
            <a:off x="1935825" y="12480679"/>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35" name="Google Shape;335;p48"/>
          <p:cNvSpPr txBox="1"/>
          <p:nvPr>
            <p:ph idx="3" type="body"/>
          </p:nvPr>
        </p:nvSpPr>
        <p:spPr>
          <a:xfrm>
            <a:off x="1028925" y="14266133"/>
            <a:ext cx="81522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36" name="Google Shape;336;p48"/>
          <p:cNvSpPr/>
          <p:nvPr/>
        </p:nvSpPr>
        <p:spPr>
          <a:xfrm>
            <a:off x="9972157"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37" name="Google Shape;337;p48"/>
          <p:cNvSpPr txBox="1"/>
          <p:nvPr>
            <p:ph idx="4" type="subTitle"/>
          </p:nvPr>
        </p:nvSpPr>
        <p:spPr>
          <a:xfrm>
            <a:off x="10546800" y="12480679"/>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38" name="Google Shape;338;p48"/>
          <p:cNvSpPr txBox="1"/>
          <p:nvPr>
            <p:ph idx="5" type="body"/>
          </p:nvPr>
        </p:nvSpPr>
        <p:spPr>
          <a:xfrm>
            <a:off x="9639900" y="14266133"/>
            <a:ext cx="81522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39" name="Google Shape;339;p48"/>
          <p:cNvSpPr/>
          <p:nvPr/>
        </p:nvSpPr>
        <p:spPr>
          <a:xfrm>
            <a:off x="1858313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40" name="Google Shape;340;p48"/>
          <p:cNvSpPr txBox="1"/>
          <p:nvPr>
            <p:ph idx="6" type="subTitle"/>
          </p:nvPr>
        </p:nvSpPr>
        <p:spPr>
          <a:xfrm>
            <a:off x="19157775" y="12480679"/>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41" name="Google Shape;341;p48"/>
          <p:cNvSpPr/>
          <p:nvPr>
            <p:ph idx="7" type="pic"/>
          </p:nvPr>
        </p:nvSpPr>
        <p:spPr>
          <a:xfrm>
            <a:off x="18583125" y="6374933"/>
            <a:ext cx="7477200" cy="5550000"/>
          </a:xfrm>
          <a:prstGeom prst="rect">
            <a:avLst/>
          </a:prstGeom>
          <a:noFill/>
          <a:ln>
            <a:noFill/>
          </a:ln>
        </p:spPr>
      </p:sp>
      <p:sp>
        <p:nvSpPr>
          <p:cNvPr id="342" name="Google Shape;342;p48"/>
          <p:cNvSpPr/>
          <p:nvPr>
            <p:ph idx="8" type="pic"/>
          </p:nvPr>
        </p:nvSpPr>
        <p:spPr>
          <a:xfrm>
            <a:off x="1366425" y="6374933"/>
            <a:ext cx="7477200" cy="5550000"/>
          </a:xfrm>
          <a:prstGeom prst="rect">
            <a:avLst/>
          </a:prstGeom>
          <a:noFill/>
          <a:ln>
            <a:noFill/>
          </a:ln>
        </p:spPr>
      </p:sp>
      <p:sp>
        <p:nvSpPr>
          <p:cNvPr id="343" name="Google Shape;343;p48"/>
          <p:cNvSpPr/>
          <p:nvPr>
            <p:ph idx="9" type="pic"/>
          </p:nvPr>
        </p:nvSpPr>
        <p:spPr>
          <a:xfrm>
            <a:off x="9974775" y="6374933"/>
            <a:ext cx="7477200" cy="5550000"/>
          </a:xfrm>
          <a:prstGeom prst="rect">
            <a:avLst/>
          </a:prstGeom>
          <a:noFill/>
          <a:ln>
            <a:noFill/>
          </a:ln>
        </p:spPr>
      </p:sp>
      <p:sp>
        <p:nvSpPr>
          <p:cNvPr id="344" name="Google Shape;344;p4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45" name="Google Shape;345;p4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2_1_1_1_1">
    <p:spTree>
      <p:nvGrpSpPr>
        <p:cNvPr id="346" name="Shape 346"/>
        <p:cNvGrpSpPr/>
        <p:nvPr/>
      </p:nvGrpSpPr>
      <p:grpSpPr>
        <a:xfrm>
          <a:off x="0" y="0"/>
          <a:ext cx="0" cy="0"/>
          <a:chOff x="0" y="0"/>
          <a:chExt cx="0" cy="0"/>
        </a:xfrm>
      </p:grpSpPr>
      <p:sp>
        <p:nvSpPr>
          <p:cNvPr id="347" name="Google Shape;347;p49"/>
          <p:cNvSpPr txBox="1"/>
          <p:nvPr>
            <p:ph type="title"/>
          </p:nvPr>
        </p:nvSpPr>
        <p:spPr>
          <a:xfrm>
            <a:off x="1028700" y="1932480"/>
            <a:ext cx="25374600" cy="3024600"/>
          </a:xfrm>
          <a:prstGeom prst="rect">
            <a:avLst/>
          </a:prstGeom>
        </p:spPr>
        <p:txBody>
          <a:bodyPr anchorCtr="0" anchor="t" bIns="312875" lIns="312875" spcFirstLastPara="1" rIns="312875" wrap="square" tIns="312875">
            <a:noAutofit/>
          </a:bodyPr>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p:txBody>
      </p:sp>
      <p:cxnSp>
        <p:nvCxnSpPr>
          <p:cNvPr id="348" name="Google Shape;348;p49"/>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49"/>
          <p:cNvCxnSpPr/>
          <p:nvPr/>
        </p:nvCxnSpPr>
        <p:spPr>
          <a:xfrm>
            <a:off x="1028932" y="5401889"/>
            <a:ext cx="25413300" cy="0"/>
          </a:xfrm>
          <a:prstGeom prst="straightConnector1">
            <a:avLst/>
          </a:prstGeom>
          <a:noFill/>
          <a:ln cap="flat" cmpd="sng" w="9525">
            <a:solidFill>
              <a:schemeClr val="dk1"/>
            </a:solidFill>
            <a:prstDash val="solid"/>
            <a:round/>
            <a:headEnd len="med" w="med" type="none"/>
            <a:tailEnd len="med" w="med" type="none"/>
          </a:ln>
        </p:spPr>
      </p:cxnSp>
      <p:sp>
        <p:nvSpPr>
          <p:cNvPr id="350" name="Google Shape;350;p49"/>
          <p:cNvSpPr/>
          <p:nvPr>
            <p:ph idx="2" type="pic"/>
          </p:nvPr>
        </p:nvSpPr>
        <p:spPr>
          <a:xfrm>
            <a:off x="1366425" y="6374933"/>
            <a:ext cx="10863900" cy="5550000"/>
          </a:xfrm>
          <a:prstGeom prst="rect">
            <a:avLst/>
          </a:prstGeom>
          <a:noFill/>
          <a:ln>
            <a:noFill/>
          </a:ln>
        </p:spPr>
      </p:sp>
      <p:sp>
        <p:nvSpPr>
          <p:cNvPr id="351" name="Google Shape;351;p49"/>
          <p:cNvSpPr/>
          <p:nvPr/>
        </p:nvSpPr>
        <p:spPr>
          <a:xfrm>
            <a:off x="136118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52" name="Google Shape;352;p49"/>
          <p:cNvSpPr txBox="1"/>
          <p:nvPr>
            <p:ph idx="1" type="subTitle"/>
          </p:nvPr>
        </p:nvSpPr>
        <p:spPr>
          <a:xfrm>
            <a:off x="1935825" y="12480679"/>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53" name="Google Shape;353;p49"/>
          <p:cNvSpPr txBox="1"/>
          <p:nvPr>
            <p:ph idx="3" type="body"/>
          </p:nvPr>
        </p:nvSpPr>
        <p:spPr>
          <a:xfrm>
            <a:off x="1028925" y="14266133"/>
            <a:ext cx="117711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54" name="Google Shape;354;p49"/>
          <p:cNvSpPr/>
          <p:nvPr/>
        </p:nvSpPr>
        <p:spPr>
          <a:xfrm>
            <a:off x="1406783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55" name="Google Shape;355;p49"/>
          <p:cNvSpPr txBox="1"/>
          <p:nvPr>
            <p:ph idx="4" type="subTitle"/>
          </p:nvPr>
        </p:nvSpPr>
        <p:spPr>
          <a:xfrm>
            <a:off x="15785475" y="12480679"/>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56" name="Google Shape;356;p49"/>
          <p:cNvSpPr txBox="1"/>
          <p:nvPr>
            <p:ph idx="5" type="body"/>
          </p:nvPr>
        </p:nvSpPr>
        <p:spPr>
          <a:xfrm>
            <a:off x="14878575" y="14266133"/>
            <a:ext cx="117711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57" name="Google Shape;357;p49"/>
          <p:cNvSpPr/>
          <p:nvPr>
            <p:ph idx="6" type="pic"/>
          </p:nvPr>
        </p:nvSpPr>
        <p:spPr>
          <a:xfrm>
            <a:off x="15210825" y="6374933"/>
            <a:ext cx="10863900" cy="5550000"/>
          </a:xfrm>
          <a:prstGeom prst="rect">
            <a:avLst/>
          </a:prstGeom>
          <a:noFill/>
          <a:ln>
            <a:noFill/>
          </a:ln>
        </p:spPr>
      </p:sp>
      <p:sp>
        <p:nvSpPr>
          <p:cNvPr id="358" name="Google Shape;358;p4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59" name="Google Shape;359;p4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CUSTOM_4">
    <p:spTree>
      <p:nvGrpSpPr>
        <p:cNvPr id="360" name="Shape 360"/>
        <p:cNvGrpSpPr/>
        <p:nvPr/>
      </p:nvGrpSpPr>
      <p:grpSpPr>
        <a:xfrm>
          <a:off x="0" y="0"/>
          <a:ext cx="0" cy="0"/>
          <a:chOff x="0" y="0"/>
          <a:chExt cx="0" cy="0"/>
        </a:xfrm>
      </p:grpSpPr>
      <p:sp>
        <p:nvSpPr>
          <p:cNvPr id="361" name="Google Shape;361;p50"/>
          <p:cNvSpPr txBox="1"/>
          <p:nvPr>
            <p:ph idx="1" type="subTitle"/>
          </p:nvPr>
        </p:nvSpPr>
        <p:spPr>
          <a:xfrm>
            <a:off x="1028775" y="1950720"/>
            <a:ext cx="12204000" cy="11608200"/>
          </a:xfrm>
          <a:prstGeom prst="rect">
            <a:avLst/>
          </a:prstGeom>
        </p:spPr>
        <p:txBody>
          <a:bodyPr anchorCtr="0" anchor="t"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362" name="Google Shape;362;p50"/>
          <p:cNvSpPr txBox="1"/>
          <p:nvPr>
            <p:ph idx="2" type="subTitle"/>
          </p:nvPr>
        </p:nvSpPr>
        <p:spPr>
          <a:xfrm>
            <a:off x="14173500" y="1950720"/>
            <a:ext cx="7519500" cy="11608200"/>
          </a:xfrm>
          <a:prstGeom prst="rect">
            <a:avLst/>
          </a:prstGeom>
        </p:spPr>
        <p:txBody>
          <a:bodyPr anchorCtr="0" anchor="t"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363" name="Google Shape;363;p50"/>
          <p:cNvSpPr txBox="1"/>
          <p:nvPr>
            <p:ph idx="3" type="subTitle"/>
          </p:nvPr>
        </p:nvSpPr>
        <p:spPr>
          <a:xfrm>
            <a:off x="22483500" y="1950720"/>
            <a:ext cx="3577500" cy="11608200"/>
          </a:xfrm>
          <a:prstGeom prst="rect">
            <a:avLst/>
          </a:prstGeom>
        </p:spPr>
        <p:txBody>
          <a:bodyPr anchorCtr="0" anchor="t"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364" name="Google Shape;364;p50"/>
          <p:cNvSpPr txBox="1"/>
          <p:nvPr>
            <p:ph idx="4" type="body"/>
          </p:nvPr>
        </p:nvSpPr>
        <p:spPr>
          <a:xfrm>
            <a:off x="1028775" y="15160320"/>
            <a:ext cx="12204000" cy="4334100"/>
          </a:xfrm>
          <a:prstGeom prst="rect">
            <a:avLst/>
          </a:prstGeom>
        </p:spPr>
        <p:txBody>
          <a:bodyPr anchorCtr="0" anchor="b"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0"/>
              </a:spcBef>
              <a:spcAft>
                <a:spcPts val="0"/>
              </a:spcAft>
              <a:buSzPts val="2700"/>
              <a:buChar char="○"/>
              <a:defRPr sz="2700"/>
            </a:lvl2pPr>
            <a:lvl3pPr indent="-400050" lvl="2" marL="1371600">
              <a:spcBef>
                <a:spcPts val="0"/>
              </a:spcBef>
              <a:spcAft>
                <a:spcPts val="0"/>
              </a:spcAft>
              <a:buSzPts val="2700"/>
              <a:buChar char="■"/>
              <a:defRPr sz="2700"/>
            </a:lvl3pPr>
            <a:lvl4pPr indent="-400050" lvl="3" marL="1828800">
              <a:spcBef>
                <a:spcPts val="0"/>
              </a:spcBef>
              <a:spcAft>
                <a:spcPts val="0"/>
              </a:spcAft>
              <a:buSzPts val="2700"/>
              <a:buChar char="●"/>
              <a:defRPr sz="2700"/>
            </a:lvl4pPr>
            <a:lvl5pPr indent="-400050" lvl="4" marL="2286000">
              <a:spcBef>
                <a:spcPts val="0"/>
              </a:spcBef>
              <a:spcAft>
                <a:spcPts val="0"/>
              </a:spcAft>
              <a:buSzPts val="2700"/>
              <a:buChar char="○"/>
              <a:defRPr sz="2700"/>
            </a:lvl5pPr>
            <a:lvl6pPr indent="-400050" lvl="5" marL="2743200">
              <a:spcBef>
                <a:spcPts val="0"/>
              </a:spcBef>
              <a:spcAft>
                <a:spcPts val="0"/>
              </a:spcAft>
              <a:buSzPts val="2700"/>
              <a:buChar char="■"/>
              <a:defRPr sz="2700"/>
            </a:lvl6pPr>
            <a:lvl7pPr indent="-400050" lvl="6" marL="3200400">
              <a:spcBef>
                <a:spcPts val="0"/>
              </a:spcBef>
              <a:spcAft>
                <a:spcPts val="0"/>
              </a:spcAft>
              <a:buSzPts val="2700"/>
              <a:buChar char="●"/>
              <a:defRPr sz="2700"/>
            </a:lvl7pPr>
            <a:lvl8pPr indent="-400050" lvl="7" marL="3657600">
              <a:spcBef>
                <a:spcPts val="0"/>
              </a:spcBef>
              <a:spcAft>
                <a:spcPts val="0"/>
              </a:spcAft>
              <a:buSzPts val="2700"/>
              <a:buChar char="○"/>
              <a:defRPr sz="2700"/>
            </a:lvl8pPr>
            <a:lvl9pPr indent="-400050" lvl="8" marL="4114800">
              <a:spcBef>
                <a:spcPts val="0"/>
              </a:spcBef>
              <a:spcAft>
                <a:spcPts val="0"/>
              </a:spcAft>
              <a:buSzPts val="2700"/>
              <a:buChar char="■"/>
              <a:defRPr sz="2700"/>
            </a:lvl9pPr>
          </a:lstStyle>
          <a:p/>
        </p:txBody>
      </p:sp>
      <p:sp>
        <p:nvSpPr>
          <p:cNvPr id="365" name="Google Shape;365;p50"/>
          <p:cNvSpPr txBox="1"/>
          <p:nvPr>
            <p:ph idx="5" type="body"/>
          </p:nvPr>
        </p:nvSpPr>
        <p:spPr>
          <a:xfrm>
            <a:off x="14173500" y="15160320"/>
            <a:ext cx="7519500" cy="4334100"/>
          </a:xfrm>
          <a:prstGeom prst="rect">
            <a:avLst/>
          </a:prstGeom>
        </p:spPr>
        <p:txBody>
          <a:bodyPr anchorCtr="0" anchor="b"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0"/>
              </a:spcBef>
              <a:spcAft>
                <a:spcPts val="0"/>
              </a:spcAft>
              <a:buSzPts val="2700"/>
              <a:buChar char="○"/>
              <a:defRPr sz="2700"/>
            </a:lvl2pPr>
            <a:lvl3pPr indent="-400050" lvl="2" marL="1371600">
              <a:spcBef>
                <a:spcPts val="0"/>
              </a:spcBef>
              <a:spcAft>
                <a:spcPts val="0"/>
              </a:spcAft>
              <a:buSzPts val="2700"/>
              <a:buChar char="■"/>
              <a:defRPr sz="2700"/>
            </a:lvl3pPr>
            <a:lvl4pPr indent="-400050" lvl="3" marL="1828800">
              <a:spcBef>
                <a:spcPts val="0"/>
              </a:spcBef>
              <a:spcAft>
                <a:spcPts val="0"/>
              </a:spcAft>
              <a:buSzPts val="2700"/>
              <a:buChar char="●"/>
              <a:defRPr sz="2700"/>
            </a:lvl4pPr>
            <a:lvl5pPr indent="-400050" lvl="4" marL="2286000">
              <a:spcBef>
                <a:spcPts val="0"/>
              </a:spcBef>
              <a:spcAft>
                <a:spcPts val="0"/>
              </a:spcAft>
              <a:buSzPts val="2700"/>
              <a:buChar char="○"/>
              <a:defRPr sz="2700"/>
            </a:lvl5pPr>
            <a:lvl6pPr indent="-400050" lvl="5" marL="2743200">
              <a:spcBef>
                <a:spcPts val="0"/>
              </a:spcBef>
              <a:spcAft>
                <a:spcPts val="0"/>
              </a:spcAft>
              <a:buSzPts val="2700"/>
              <a:buChar char="■"/>
              <a:defRPr sz="2700"/>
            </a:lvl6pPr>
            <a:lvl7pPr indent="-400050" lvl="6" marL="3200400">
              <a:spcBef>
                <a:spcPts val="0"/>
              </a:spcBef>
              <a:spcAft>
                <a:spcPts val="0"/>
              </a:spcAft>
              <a:buSzPts val="2700"/>
              <a:buChar char="●"/>
              <a:defRPr sz="2700"/>
            </a:lvl7pPr>
            <a:lvl8pPr indent="-400050" lvl="7" marL="3657600">
              <a:spcBef>
                <a:spcPts val="0"/>
              </a:spcBef>
              <a:spcAft>
                <a:spcPts val="0"/>
              </a:spcAft>
              <a:buSzPts val="2700"/>
              <a:buChar char="○"/>
              <a:defRPr sz="2700"/>
            </a:lvl8pPr>
            <a:lvl9pPr indent="-400050" lvl="8" marL="4114800">
              <a:spcBef>
                <a:spcPts val="0"/>
              </a:spcBef>
              <a:spcAft>
                <a:spcPts val="0"/>
              </a:spcAft>
              <a:buSzPts val="2700"/>
              <a:buChar char="■"/>
              <a:defRPr sz="2700"/>
            </a:lvl9pPr>
          </a:lstStyle>
          <a:p/>
        </p:txBody>
      </p:sp>
      <p:sp>
        <p:nvSpPr>
          <p:cNvPr id="366" name="Google Shape;366;p50"/>
          <p:cNvSpPr txBox="1"/>
          <p:nvPr>
            <p:ph idx="6" type="body"/>
          </p:nvPr>
        </p:nvSpPr>
        <p:spPr>
          <a:xfrm>
            <a:off x="22483200" y="15160320"/>
            <a:ext cx="3577500" cy="4334100"/>
          </a:xfrm>
          <a:prstGeom prst="rect">
            <a:avLst/>
          </a:prstGeom>
        </p:spPr>
        <p:txBody>
          <a:bodyPr anchorCtr="0" anchor="b"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0"/>
              </a:spcBef>
              <a:spcAft>
                <a:spcPts val="0"/>
              </a:spcAft>
              <a:buSzPts val="2700"/>
              <a:buChar char="○"/>
              <a:defRPr sz="2700"/>
            </a:lvl2pPr>
            <a:lvl3pPr indent="-400050" lvl="2" marL="1371600">
              <a:spcBef>
                <a:spcPts val="0"/>
              </a:spcBef>
              <a:spcAft>
                <a:spcPts val="0"/>
              </a:spcAft>
              <a:buSzPts val="2700"/>
              <a:buChar char="■"/>
              <a:defRPr sz="2700"/>
            </a:lvl3pPr>
            <a:lvl4pPr indent="-400050" lvl="3" marL="1828800">
              <a:spcBef>
                <a:spcPts val="0"/>
              </a:spcBef>
              <a:spcAft>
                <a:spcPts val="0"/>
              </a:spcAft>
              <a:buSzPts val="2700"/>
              <a:buChar char="●"/>
              <a:defRPr sz="2700"/>
            </a:lvl4pPr>
            <a:lvl5pPr indent="-400050" lvl="4" marL="2286000">
              <a:spcBef>
                <a:spcPts val="0"/>
              </a:spcBef>
              <a:spcAft>
                <a:spcPts val="0"/>
              </a:spcAft>
              <a:buSzPts val="2700"/>
              <a:buChar char="○"/>
              <a:defRPr sz="2700"/>
            </a:lvl5pPr>
            <a:lvl6pPr indent="-400050" lvl="5" marL="2743200">
              <a:spcBef>
                <a:spcPts val="0"/>
              </a:spcBef>
              <a:spcAft>
                <a:spcPts val="0"/>
              </a:spcAft>
              <a:buSzPts val="2700"/>
              <a:buChar char="■"/>
              <a:defRPr sz="2700"/>
            </a:lvl6pPr>
            <a:lvl7pPr indent="-400050" lvl="6" marL="3200400">
              <a:spcBef>
                <a:spcPts val="0"/>
              </a:spcBef>
              <a:spcAft>
                <a:spcPts val="0"/>
              </a:spcAft>
              <a:buSzPts val="2700"/>
              <a:buChar char="●"/>
              <a:defRPr sz="2700"/>
            </a:lvl7pPr>
            <a:lvl8pPr indent="-400050" lvl="7" marL="3657600">
              <a:spcBef>
                <a:spcPts val="0"/>
              </a:spcBef>
              <a:spcAft>
                <a:spcPts val="0"/>
              </a:spcAft>
              <a:buSzPts val="2700"/>
              <a:buChar char="○"/>
              <a:defRPr sz="2700"/>
            </a:lvl8pPr>
            <a:lvl9pPr indent="-400050" lvl="8" marL="4114800">
              <a:spcBef>
                <a:spcPts val="0"/>
              </a:spcBef>
              <a:spcAft>
                <a:spcPts val="0"/>
              </a:spcAft>
              <a:buSzPts val="2700"/>
              <a:buChar char="■"/>
              <a:defRPr sz="2700"/>
            </a:lvl9pPr>
          </a:lstStyle>
          <a:p/>
        </p:txBody>
      </p:sp>
      <p:sp>
        <p:nvSpPr>
          <p:cNvPr id="367" name="Google Shape;367;p50"/>
          <p:cNvSpPr txBox="1"/>
          <p:nvPr>
            <p:ph idx="7"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368" name="Google Shape;368;p5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69" name="Google Shape;369;p5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lage elements">
  <p:cSld name="CUSTOM_5">
    <p:spTree>
      <p:nvGrpSpPr>
        <p:cNvPr id="370" name="Shape 370"/>
        <p:cNvGrpSpPr/>
        <p:nvPr/>
      </p:nvGrpSpPr>
      <p:grpSpPr>
        <a:xfrm>
          <a:off x="0" y="0"/>
          <a:ext cx="0" cy="0"/>
          <a:chOff x="0" y="0"/>
          <a:chExt cx="0" cy="0"/>
        </a:xfrm>
      </p:grpSpPr>
      <p:sp>
        <p:nvSpPr>
          <p:cNvPr id="371" name="Google Shape;371;p51"/>
          <p:cNvSpPr txBox="1"/>
          <p:nvPr>
            <p:ph type="title"/>
          </p:nvPr>
        </p:nvSpPr>
        <p:spPr>
          <a:xfrm>
            <a:off x="1028700" y="1932480"/>
            <a:ext cx="25063200" cy="64089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372" name="Google Shape;372;p51"/>
          <p:cNvSpPr txBox="1"/>
          <p:nvPr>
            <p:ph idx="1" type="subTitle"/>
          </p:nvPr>
        </p:nvSpPr>
        <p:spPr>
          <a:xfrm>
            <a:off x="10287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3" name="Google Shape;373;p51"/>
          <p:cNvSpPr txBox="1"/>
          <p:nvPr>
            <p:ph idx="2" type="subTitle"/>
          </p:nvPr>
        </p:nvSpPr>
        <p:spPr>
          <a:xfrm>
            <a:off x="74193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4" name="Google Shape;374;p51"/>
          <p:cNvSpPr txBox="1"/>
          <p:nvPr>
            <p:ph idx="3" type="subTitle"/>
          </p:nvPr>
        </p:nvSpPr>
        <p:spPr>
          <a:xfrm>
            <a:off x="138099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5" name="Google Shape;375;p51"/>
          <p:cNvSpPr txBox="1"/>
          <p:nvPr>
            <p:ph idx="4" type="subTitle"/>
          </p:nvPr>
        </p:nvSpPr>
        <p:spPr>
          <a:xfrm>
            <a:off x="202005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6" name="Google Shape;376;p51"/>
          <p:cNvSpPr txBox="1"/>
          <p:nvPr>
            <p:ph idx="5"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377" name="Google Shape;377;p5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78" name="Google Shape;378;p5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7" name="Google Shape;27;p6"/>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9">
    <p:spTree>
      <p:nvGrpSpPr>
        <p:cNvPr id="379" name="Shape 379"/>
        <p:cNvGrpSpPr/>
        <p:nvPr/>
      </p:nvGrpSpPr>
      <p:grpSpPr>
        <a:xfrm>
          <a:off x="0" y="0"/>
          <a:ext cx="0" cy="0"/>
          <a:chOff x="0" y="0"/>
          <a:chExt cx="0" cy="0"/>
        </a:xfrm>
      </p:grpSpPr>
      <p:sp>
        <p:nvSpPr>
          <p:cNvPr id="380" name="Google Shape;380;p52"/>
          <p:cNvSpPr txBox="1"/>
          <p:nvPr>
            <p:ph idx="1" type="body"/>
          </p:nvPr>
        </p:nvSpPr>
        <p:spPr>
          <a:xfrm>
            <a:off x="1371600" y="16638613"/>
            <a:ext cx="15577200" cy="2855700"/>
          </a:xfrm>
          <a:prstGeom prst="rect">
            <a:avLst/>
          </a:prstGeom>
        </p:spPr>
        <p:txBody>
          <a:bodyPr anchorCtr="0" anchor="b"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81" name="Google Shape;381;p5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82" name="Google Shape;382;p5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3" name="Shape 3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935100" y="2370560"/>
            <a:ext cx="8424000" cy="3224400"/>
          </a:xfrm>
          <a:prstGeom prst="rect">
            <a:avLst/>
          </a:prstGeom>
        </p:spPr>
        <p:txBody>
          <a:bodyPr anchorCtr="0" anchor="b" bIns="312875" lIns="312875" spcFirstLastPara="1" rIns="312875" wrap="square" tIns="312875">
            <a:normAutofit/>
          </a:bodyPr>
          <a:lstStyle>
            <a:lvl1pPr lvl="0">
              <a:spcBef>
                <a:spcPts val="0"/>
              </a:spcBef>
              <a:spcAft>
                <a:spcPts val="0"/>
              </a:spcAft>
              <a:buSzPts val="8200"/>
              <a:buNone/>
              <a:defRPr sz="8200"/>
            </a:lvl1pPr>
            <a:lvl2pPr lvl="1">
              <a:spcBef>
                <a:spcPts val="0"/>
              </a:spcBef>
              <a:spcAft>
                <a:spcPts val="0"/>
              </a:spcAft>
              <a:buSzPts val="8200"/>
              <a:buNone/>
              <a:defRPr sz="8200"/>
            </a:lvl2pPr>
            <a:lvl3pPr lvl="2">
              <a:spcBef>
                <a:spcPts val="0"/>
              </a:spcBef>
              <a:spcAft>
                <a:spcPts val="0"/>
              </a:spcAft>
              <a:buSzPts val="8200"/>
              <a:buNone/>
              <a:defRPr sz="8200"/>
            </a:lvl3pPr>
            <a:lvl4pPr lvl="3">
              <a:spcBef>
                <a:spcPts val="0"/>
              </a:spcBef>
              <a:spcAft>
                <a:spcPts val="0"/>
              </a:spcAft>
              <a:buSzPts val="8200"/>
              <a:buNone/>
              <a:defRPr sz="8200"/>
            </a:lvl4pPr>
            <a:lvl5pPr lvl="4">
              <a:spcBef>
                <a:spcPts val="0"/>
              </a:spcBef>
              <a:spcAft>
                <a:spcPts val="0"/>
              </a:spcAft>
              <a:buSzPts val="8200"/>
              <a:buNone/>
              <a:defRPr sz="8200"/>
            </a:lvl5pPr>
            <a:lvl6pPr lvl="5">
              <a:spcBef>
                <a:spcPts val="0"/>
              </a:spcBef>
              <a:spcAft>
                <a:spcPts val="0"/>
              </a:spcAft>
              <a:buSzPts val="8200"/>
              <a:buNone/>
              <a:defRPr sz="8200"/>
            </a:lvl6pPr>
            <a:lvl7pPr lvl="6">
              <a:spcBef>
                <a:spcPts val="0"/>
              </a:spcBef>
              <a:spcAft>
                <a:spcPts val="0"/>
              </a:spcAft>
              <a:buSzPts val="8200"/>
              <a:buNone/>
              <a:defRPr sz="8200"/>
            </a:lvl7pPr>
            <a:lvl8pPr lvl="7">
              <a:spcBef>
                <a:spcPts val="0"/>
              </a:spcBef>
              <a:spcAft>
                <a:spcPts val="0"/>
              </a:spcAft>
              <a:buSzPts val="8200"/>
              <a:buNone/>
              <a:defRPr sz="8200"/>
            </a:lvl8pPr>
            <a:lvl9pPr lvl="8">
              <a:spcBef>
                <a:spcPts val="0"/>
              </a:spcBef>
              <a:spcAft>
                <a:spcPts val="0"/>
              </a:spcAft>
              <a:buSzPts val="8200"/>
              <a:buNone/>
              <a:defRPr sz="8200"/>
            </a:lvl9pPr>
          </a:lstStyle>
          <a:p/>
        </p:txBody>
      </p:sp>
      <p:sp>
        <p:nvSpPr>
          <p:cNvPr id="30" name="Google Shape;30;p7"/>
          <p:cNvSpPr txBox="1"/>
          <p:nvPr>
            <p:ph idx="1" type="body"/>
          </p:nvPr>
        </p:nvSpPr>
        <p:spPr>
          <a:xfrm>
            <a:off x="935100" y="5928960"/>
            <a:ext cx="8424000" cy="13565400"/>
          </a:xfrm>
          <a:prstGeom prst="rect">
            <a:avLst/>
          </a:prstGeom>
        </p:spPr>
        <p:txBody>
          <a:bodyPr anchorCtr="0" anchor="t" bIns="312875" lIns="312875" spcFirstLastPara="1" rIns="312875" wrap="square" tIns="312875">
            <a:normAutofit/>
          </a:bodyPr>
          <a:lstStyle>
            <a:lvl1pPr indent="-488950" lvl="0" marL="457200">
              <a:spcBef>
                <a:spcPts val="0"/>
              </a:spcBef>
              <a:spcAft>
                <a:spcPts val="0"/>
              </a:spcAft>
              <a:buSzPts val="4100"/>
              <a:buChar char="●"/>
              <a:defRPr sz="41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31" name="Google Shape;31;p7"/>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470750" y="1920640"/>
            <a:ext cx="19103400" cy="17454000"/>
          </a:xfrm>
          <a:prstGeom prst="rect">
            <a:avLst/>
          </a:prstGeom>
        </p:spPr>
        <p:txBody>
          <a:bodyPr anchorCtr="0" anchor="ctr" bIns="312875" lIns="312875" spcFirstLastPara="1" rIns="312875" wrap="square" tIns="312875">
            <a:normAutofit/>
          </a:bodyPr>
          <a:lstStyle>
            <a:lvl1pPr lvl="0">
              <a:spcBef>
                <a:spcPts val="0"/>
              </a:spcBef>
              <a:spcAft>
                <a:spcPts val="0"/>
              </a:spcAft>
              <a:buSzPts val="16400"/>
              <a:buNone/>
              <a:defRPr sz="16400"/>
            </a:lvl1pPr>
            <a:lvl2pPr lvl="1">
              <a:spcBef>
                <a:spcPts val="0"/>
              </a:spcBef>
              <a:spcAft>
                <a:spcPts val="0"/>
              </a:spcAft>
              <a:buSzPts val="16400"/>
              <a:buNone/>
              <a:defRPr sz="16400"/>
            </a:lvl2pPr>
            <a:lvl3pPr lvl="2">
              <a:spcBef>
                <a:spcPts val="0"/>
              </a:spcBef>
              <a:spcAft>
                <a:spcPts val="0"/>
              </a:spcAft>
              <a:buSzPts val="16400"/>
              <a:buNone/>
              <a:defRPr sz="16400"/>
            </a:lvl3pPr>
            <a:lvl4pPr lvl="3">
              <a:spcBef>
                <a:spcPts val="0"/>
              </a:spcBef>
              <a:spcAft>
                <a:spcPts val="0"/>
              </a:spcAft>
              <a:buSzPts val="16400"/>
              <a:buNone/>
              <a:defRPr sz="16400"/>
            </a:lvl4pPr>
            <a:lvl5pPr lvl="4">
              <a:spcBef>
                <a:spcPts val="0"/>
              </a:spcBef>
              <a:spcAft>
                <a:spcPts val="0"/>
              </a:spcAft>
              <a:buSzPts val="16400"/>
              <a:buNone/>
              <a:defRPr sz="16400"/>
            </a:lvl5pPr>
            <a:lvl6pPr lvl="5">
              <a:spcBef>
                <a:spcPts val="0"/>
              </a:spcBef>
              <a:spcAft>
                <a:spcPts val="0"/>
              </a:spcAft>
              <a:buSzPts val="16400"/>
              <a:buNone/>
              <a:defRPr sz="16400"/>
            </a:lvl6pPr>
            <a:lvl7pPr lvl="6">
              <a:spcBef>
                <a:spcPts val="0"/>
              </a:spcBef>
              <a:spcAft>
                <a:spcPts val="0"/>
              </a:spcAft>
              <a:buSzPts val="16400"/>
              <a:buNone/>
              <a:defRPr sz="16400"/>
            </a:lvl7pPr>
            <a:lvl8pPr lvl="7">
              <a:spcBef>
                <a:spcPts val="0"/>
              </a:spcBef>
              <a:spcAft>
                <a:spcPts val="0"/>
              </a:spcAft>
              <a:buSzPts val="16400"/>
              <a:buNone/>
              <a:defRPr sz="16400"/>
            </a:lvl8pPr>
            <a:lvl9pPr lvl="8">
              <a:spcBef>
                <a:spcPts val="0"/>
              </a:spcBef>
              <a:spcAft>
                <a:spcPts val="0"/>
              </a:spcAft>
              <a:buSzPts val="16400"/>
              <a:buNone/>
              <a:defRPr sz="16400"/>
            </a:lvl9pPr>
          </a:lstStyle>
          <a:p/>
        </p:txBody>
      </p:sp>
      <p:sp>
        <p:nvSpPr>
          <p:cNvPr id="34" name="Google Shape;34;p8"/>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3716000" y="-533"/>
            <a:ext cx="13716000" cy="219456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796500" y="5261547"/>
            <a:ext cx="12135600" cy="63246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4400"/>
              <a:buNone/>
              <a:defRPr sz="14400"/>
            </a:lvl1pPr>
            <a:lvl2pPr lvl="1" algn="ctr">
              <a:spcBef>
                <a:spcPts val="0"/>
              </a:spcBef>
              <a:spcAft>
                <a:spcPts val="0"/>
              </a:spcAft>
              <a:buSzPts val="14400"/>
              <a:buNone/>
              <a:defRPr sz="14400"/>
            </a:lvl2pPr>
            <a:lvl3pPr lvl="2" algn="ctr">
              <a:spcBef>
                <a:spcPts val="0"/>
              </a:spcBef>
              <a:spcAft>
                <a:spcPts val="0"/>
              </a:spcAft>
              <a:buSzPts val="14400"/>
              <a:buNone/>
              <a:defRPr sz="14400"/>
            </a:lvl3pPr>
            <a:lvl4pPr lvl="3" algn="ctr">
              <a:spcBef>
                <a:spcPts val="0"/>
              </a:spcBef>
              <a:spcAft>
                <a:spcPts val="0"/>
              </a:spcAft>
              <a:buSzPts val="14400"/>
              <a:buNone/>
              <a:defRPr sz="14400"/>
            </a:lvl4pPr>
            <a:lvl5pPr lvl="4" algn="ctr">
              <a:spcBef>
                <a:spcPts val="0"/>
              </a:spcBef>
              <a:spcAft>
                <a:spcPts val="0"/>
              </a:spcAft>
              <a:buSzPts val="14400"/>
              <a:buNone/>
              <a:defRPr sz="14400"/>
            </a:lvl5pPr>
            <a:lvl6pPr lvl="5" algn="ctr">
              <a:spcBef>
                <a:spcPts val="0"/>
              </a:spcBef>
              <a:spcAft>
                <a:spcPts val="0"/>
              </a:spcAft>
              <a:buSzPts val="14400"/>
              <a:buNone/>
              <a:defRPr sz="14400"/>
            </a:lvl6pPr>
            <a:lvl7pPr lvl="6" algn="ctr">
              <a:spcBef>
                <a:spcPts val="0"/>
              </a:spcBef>
              <a:spcAft>
                <a:spcPts val="0"/>
              </a:spcAft>
              <a:buSzPts val="14400"/>
              <a:buNone/>
              <a:defRPr sz="14400"/>
            </a:lvl7pPr>
            <a:lvl8pPr lvl="7" algn="ctr">
              <a:spcBef>
                <a:spcPts val="0"/>
              </a:spcBef>
              <a:spcAft>
                <a:spcPts val="0"/>
              </a:spcAft>
              <a:buSzPts val="14400"/>
              <a:buNone/>
              <a:defRPr sz="14400"/>
            </a:lvl8pPr>
            <a:lvl9pPr lvl="8" algn="ctr">
              <a:spcBef>
                <a:spcPts val="0"/>
              </a:spcBef>
              <a:spcAft>
                <a:spcPts val="0"/>
              </a:spcAft>
              <a:buSzPts val="14400"/>
              <a:buNone/>
              <a:defRPr sz="14400"/>
            </a:lvl9pPr>
          </a:lstStyle>
          <a:p/>
        </p:txBody>
      </p:sp>
      <p:sp>
        <p:nvSpPr>
          <p:cNvPr id="38" name="Google Shape;38;p9"/>
          <p:cNvSpPr txBox="1"/>
          <p:nvPr>
            <p:ph idx="1" type="subTitle"/>
          </p:nvPr>
        </p:nvSpPr>
        <p:spPr>
          <a:xfrm>
            <a:off x="796500" y="11959787"/>
            <a:ext cx="12135600" cy="52698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9" name="Google Shape;39;p9"/>
          <p:cNvSpPr txBox="1"/>
          <p:nvPr>
            <p:ph idx="2" type="body"/>
          </p:nvPr>
        </p:nvSpPr>
        <p:spPr>
          <a:xfrm>
            <a:off x="14818500" y="3089387"/>
            <a:ext cx="11511000" cy="15765900"/>
          </a:xfrm>
          <a:prstGeom prst="rect">
            <a:avLst/>
          </a:prstGeom>
        </p:spPr>
        <p:txBody>
          <a:bodyPr anchorCtr="0" anchor="ctr"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40" name="Google Shape;40;p9"/>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935100" y="18050453"/>
            <a:ext cx="17996400" cy="2581800"/>
          </a:xfrm>
          <a:prstGeom prst="rect">
            <a:avLst/>
          </a:prstGeom>
        </p:spPr>
        <p:txBody>
          <a:bodyPr anchorCtr="0" anchor="ctr" bIns="312875" lIns="312875" spcFirstLastPara="1" rIns="312875" wrap="square" tIns="312875">
            <a:normAutofit/>
          </a:bodyPr>
          <a:lstStyle>
            <a:lvl1pPr indent="-228600" lvl="0" marL="457200">
              <a:lnSpc>
                <a:spcPct val="100000"/>
              </a:lnSpc>
              <a:spcBef>
                <a:spcPts val="0"/>
              </a:spcBef>
              <a:spcAft>
                <a:spcPts val="0"/>
              </a:spcAft>
              <a:buSzPts val="6200"/>
              <a:buNone/>
              <a:defRPr/>
            </a:lvl1pPr>
          </a:lstStyle>
          <a:p/>
        </p:txBody>
      </p:sp>
      <p:sp>
        <p:nvSpPr>
          <p:cNvPr id="43" name="Google Shape;43;p10"/>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1" Type="http://schemas.openxmlformats.org/officeDocument/2006/relationships/theme" Target="../theme/theme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5100" y="1898773"/>
            <a:ext cx="25561800" cy="2443500"/>
          </a:xfrm>
          <a:prstGeom prst="rect">
            <a:avLst/>
          </a:prstGeom>
          <a:noFill/>
          <a:ln>
            <a:noFill/>
          </a:ln>
        </p:spPr>
        <p:txBody>
          <a:bodyPr anchorCtr="0" anchor="t" bIns="312875" lIns="312875" spcFirstLastPara="1" rIns="312875" wrap="square" tIns="312875">
            <a:normAutofit/>
          </a:bodyPr>
          <a:lstStyle>
            <a:lvl1pPr lvl="0">
              <a:spcBef>
                <a:spcPts val="0"/>
              </a:spcBef>
              <a:spcAft>
                <a:spcPts val="0"/>
              </a:spcAft>
              <a:buClr>
                <a:schemeClr val="dk1"/>
              </a:buClr>
              <a:buSzPts val="9600"/>
              <a:buNone/>
              <a:defRPr sz="9600">
                <a:solidFill>
                  <a:schemeClr val="dk1"/>
                </a:solidFill>
              </a:defRPr>
            </a:lvl1pPr>
            <a:lvl2pPr lvl="1">
              <a:spcBef>
                <a:spcPts val="0"/>
              </a:spcBef>
              <a:spcAft>
                <a:spcPts val="0"/>
              </a:spcAft>
              <a:buClr>
                <a:schemeClr val="dk1"/>
              </a:buClr>
              <a:buSzPts val="9600"/>
              <a:buNone/>
              <a:defRPr sz="9600">
                <a:solidFill>
                  <a:schemeClr val="dk1"/>
                </a:solidFill>
              </a:defRPr>
            </a:lvl2pPr>
            <a:lvl3pPr lvl="2">
              <a:spcBef>
                <a:spcPts val="0"/>
              </a:spcBef>
              <a:spcAft>
                <a:spcPts val="0"/>
              </a:spcAft>
              <a:buClr>
                <a:schemeClr val="dk1"/>
              </a:buClr>
              <a:buSzPts val="9600"/>
              <a:buNone/>
              <a:defRPr sz="9600">
                <a:solidFill>
                  <a:schemeClr val="dk1"/>
                </a:solidFill>
              </a:defRPr>
            </a:lvl3pPr>
            <a:lvl4pPr lvl="3">
              <a:spcBef>
                <a:spcPts val="0"/>
              </a:spcBef>
              <a:spcAft>
                <a:spcPts val="0"/>
              </a:spcAft>
              <a:buClr>
                <a:schemeClr val="dk1"/>
              </a:buClr>
              <a:buSzPts val="9600"/>
              <a:buNone/>
              <a:defRPr sz="9600">
                <a:solidFill>
                  <a:schemeClr val="dk1"/>
                </a:solidFill>
              </a:defRPr>
            </a:lvl4pPr>
            <a:lvl5pPr lvl="4">
              <a:spcBef>
                <a:spcPts val="0"/>
              </a:spcBef>
              <a:spcAft>
                <a:spcPts val="0"/>
              </a:spcAft>
              <a:buClr>
                <a:schemeClr val="dk1"/>
              </a:buClr>
              <a:buSzPts val="9600"/>
              <a:buNone/>
              <a:defRPr sz="9600">
                <a:solidFill>
                  <a:schemeClr val="dk1"/>
                </a:solidFill>
              </a:defRPr>
            </a:lvl5pPr>
            <a:lvl6pPr lvl="5">
              <a:spcBef>
                <a:spcPts val="0"/>
              </a:spcBef>
              <a:spcAft>
                <a:spcPts val="0"/>
              </a:spcAft>
              <a:buClr>
                <a:schemeClr val="dk1"/>
              </a:buClr>
              <a:buSzPts val="9600"/>
              <a:buNone/>
              <a:defRPr sz="9600">
                <a:solidFill>
                  <a:schemeClr val="dk1"/>
                </a:solidFill>
              </a:defRPr>
            </a:lvl6pPr>
            <a:lvl7pPr lvl="6">
              <a:spcBef>
                <a:spcPts val="0"/>
              </a:spcBef>
              <a:spcAft>
                <a:spcPts val="0"/>
              </a:spcAft>
              <a:buClr>
                <a:schemeClr val="dk1"/>
              </a:buClr>
              <a:buSzPts val="9600"/>
              <a:buNone/>
              <a:defRPr sz="9600">
                <a:solidFill>
                  <a:schemeClr val="dk1"/>
                </a:solidFill>
              </a:defRPr>
            </a:lvl7pPr>
            <a:lvl8pPr lvl="7">
              <a:spcBef>
                <a:spcPts val="0"/>
              </a:spcBef>
              <a:spcAft>
                <a:spcPts val="0"/>
              </a:spcAft>
              <a:buClr>
                <a:schemeClr val="dk1"/>
              </a:buClr>
              <a:buSzPts val="9600"/>
              <a:buNone/>
              <a:defRPr sz="9600">
                <a:solidFill>
                  <a:schemeClr val="dk1"/>
                </a:solidFill>
              </a:defRPr>
            </a:lvl8pPr>
            <a:lvl9pPr lvl="8">
              <a:spcBef>
                <a:spcPts val="0"/>
              </a:spcBef>
              <a:spcAft>
                <a:spcPts val="0"/>
              </a:spcAft>
              <a:buClr>
                <a:schemeClr val="dk1"/>
              </a:buClr>
              <a:buSzPts val="9600"/>
              <a:buNone/>
              <a:defRPr sz="9600">
                <a:solidFill>
                  <a:schemeClr val="dk1"/>
                </a:solidFill>
              </a:defRPr>
            </a:lvl9pPr>
          </a:lstStyle>
          <a:p/>
        </p:txBody>
      </p:sp>
      <p:sp>
        <p:nvSpPr>
          <p:cNvPr id="7" name="Google Shape;7;p1"/>
          <p:cNvSpPr txBox="1"/>
          <p:nvPr>
            <p:ph idx="1" type="body"/>
          </p:nvPr>
        </p:nvSpPr>
        <p:spPr>
          <a:xfrm>
            <a:off x="935100" y="4917227"/>
            <a:ext cx="25561800" cy="14576700"/>
          </a:xfrm>
          <a:prstGeom prst="rect">
            <a:avLst/>
          </a:prstGeom>
          <a:noFill/>
          <a:ln>
            <a:noFill/>
          </a:ln>
        </p:spPr>
        <p:txBody>
          <a:bodyPr anchorCtr="0" anchor="t" bIns="312875" lIns="312875" spcFirstLastPara="1" rIns="312875" wrap="square" tIns="312875">
            <a:normAutofit/>
          </a:bodyPr>
          <a:lstStyle>
            <a:lvl1pPr indent="-622300" lvl="0" marL="457200">
              <a:lnSpc>
                <a:spcPct val="115000"/>
              </a:lnSpc>
              <a:spcBef>
                <a:spcPts val="0"/>
              </a:spcBef>
              <a:spcAft>
                <a:spcPts val="0"/>
              </a:spcAft>
              <a:buClr>
                <a:schemeClr val="dk2"/>
              </a:buClr>
              <a:buSzPts val="6200"/>
              <a:buChar char="●"/>
              <a:defRPr sz="6200">
                <a:solidFill>
                  <a:schemeClr val="dk2"/>
                </a:solidFill>
              </a:defRPr>
            </a:lvl1pPr>
            <a:lvl2pPr indent="-533400" lvl="1" marL="914400">
              <a:lnSpc>
                <a:spcPct val="115000"/>
              </a:lnSpc>
              <a:spcBef>
                <a:spcPts val="0"/>
              </a:spcBef>
              <a:spcAft>
                <a:spcPts val="0"/>
              </a:spcAft>
              <a:buClr>
                <a:schemeClr val="dk2"/>
              </a:buClr>
              <a:buSzPts val="4800"/>
              <a:buChar char="○"/>
              <a:defRPr sz="4800">
                <a:solidFill>
                  <a:schemeClr val="dk2"/>
                </a:solidFill>
              </a:defRPr>
            </a:lvl2pPr>
            <a:lvl3pPr indent="-533400" lvl="2" marL="1371600">
              <a:lnSpc>
                <a:spcPct val="115000"/>
              </a:lnSpc>
              <a:spcBef>
                <a:spcPts val="0"/>
              </a:spcBef>
              <a:spcAft>
                <a:spcPts val="0"/>
              </a:spcAft>
              <a:buClr>
                <a:schemeClr val="dk2"/>
              </a:buClr>
              <a:buSzPts val="4800"/>
              <a:buChar char="■"/>
              <a:defRPr sz="4800">
                <a:solidFill>
                  <a:schemeClr val="dk2"/>
                </a:solidFill>
              </a:defRPr>
            </a:lvl3pPr>
            <a:lvl4pPr indent="-533400" lvl="3" marL="1828800">
              <a:lnSpc>
                <a:spcPct val="115000"/>
              </a:lnSpc>
              <a:spcBef>
                <a:spcPts val="0"/>
              </a:spcBef>
              <a:spcAft>
                <a:spcPts val="0"/>
              </a:spcAft>
              <a:buClr>
                <a:schemeClr val="dk2"/>
              </a:buClr>
              <a:buSzPts val="4800"/>
              <a:buChar char="●"/>
              <a:defRPr sz="4800">
                <a:solidFill>
                  <a:schemeClr val="dk2"/>
                </a:solidFill>
              </a:defRPr>
            </a:lvl4pPr>
            <a:lvl5pPr indent="-533400" lvl="4" marL="2286000">
              <a:lnSpc>
                <a:spcPct val="115000"/>
              </a:lnSpc>
              <a:spcBef>
                <a:spcPts val="0"/>
              </a:spcBef>
              <a:spcAft>
                <a:spcPts val="0"/>
              </a:spcAft>
              <a:buClr>
                <a:schemeClr val="dk2"/>
              </a:buClr>
              <a:buSzPts val="4800"/>
              <a:buChar char="○"/>
              <a:defRPr sz="4800">
                <a:solidFill>
                  <a:schemeClr val="dk2"/>
                </a:solidFill>
              </a:defRPr>
            </a:lvl5pPr>
            <a:lvl6pPr indent="-533400" lvl="5" marL="2743200">
              <a:lnSpc>
                <a:spcPct val="115000"/>
              </a:lnSpc>
              <a:spcBef>
                <a:spcPts val="0"/>
              </a:spcBef>
              <a:spcAft>
                <a:spcPts val="0"/>
              </a:spcAft>
              <a:buClr>
                <a:schemeClr val="dk2"/>
              </a:buClr>
              <a:buSzPts val="4800"/>
              <a:buChar char="■"/>
              <a:defRPr sz="4800">
                <a:solidFill>
                  <a:schemeClr val="dk2"/>
                </a:solidFill>
              </a:defRPr>
            </a:lvl6pPr>
            <a:lvl7pPr indent="-533400" lvl="6" marL="3200400">
              <a:lnSpc>
                <a:spcPct val="115000"/>
              </a:lnSpc>
              <a:spcBef>
                <a:spcPts val="0"/>
              </a:spcBef>
              <a:spcAft>
                <a:spcPts val="0"/>
              </a:spcAft>
              <a:buClr>
                <a:schemeClr val="dk2"/>
              </a:buClr>
              <a:buSzPts val="4800"/>
              <a:buChar char="●"/>
              <a:defRPr sz="4800">
                <a:solidFill>
                  <a:schemeClr val="dk2"/>
                </a:solidFill>
              </a:defRPr>
            </a:lvl7pPr>
            <a:lvl8pPr indent="-533400" lvl="7" marL="3657600">
              <a:lnSpc>
                <a:spcPct val="115000"/>
              </a:lnSpc>
              <a:spcBef>
                <a:spcPts val="0"/>
              </a:spcBef>
              <a:spcAft>
                <a:spcPts val="0"/>
              </a:spcAft>
              <a:buClr>
                <a:schemeClr val="dk2"/>
              </a:buClr>
              <a:buSzPts val="4800"/>
              <a:buChar char="○"/>
              <a:defRPr sz="4800">
                <a:solidFill>
                  <a:schemeClr val="dk2"/>
                </a:solidFill>
              </a:defRPr>
            </a:lvl8pPr>
            <a:lvl9pPr indent="-533400" lvl="8" marL="4114800">
              <a:lnSpc>
                <a:spcPct val="115000"/>
              </a:lnSpc>
              <a:spcBef>
                <a:spcPts val="0"/>
              </a:spcBef>
              <a:spcAft>
                <a:spcPts val="0"/>
              </a:spcAft>
              <a:buClr>
                <a:schemeClr val="dk2"/>
              </a:buClr>
              <a:buSzPts val="4800"/>
              <a:buChar char="■"/>
              <a:defRPr sz="4800">
                <a:solidFill>
                  <a:schemeClr val="dk2"/>
                </a:solidFill>
              </a:defRPr>
            </a:lvl9pPr>
          </a:lstStyle>
          <a:p/>
        </p:txBody>
      </p:sp>
      <p:sp>
        <p:nvSpPr>
          <p:cNvPr id="8" name="Google Shape;8;p1"/>
          <p:cNvSpPr txBox="1"/>
          <p:nvPr>
            <p:ph idx="12" type="sldNum"/>
          </p:nvPr>
        </p:nvSpPr>
        <p:spPr>
          <a:xfrm>
            <a:off x="25417373" y="19896392"/>
            <a:ext cx="1646100" cy="1679400"/>
          </a:xfrm>
          <a:prstGeom prst="rect">
            <a:avLst/>
          </a:prstGeom>
          <a:noFill/>
          <a:ln>
            <a:noFill/>
          </a:ln>
        </p:spPr>
        <p:txBody>
          <a:bodyPr anchorCtr="0" anchor="ctr" bIns="312875" lIns="312875" spcFirstLastPara="1" rIns="312875" wrap="square" tIns="312875">
            <a:normAutofit/>
          </a:bodyPr>
          <a:lstStyle>
            <a:lvl1pPr lvl="0" algn="r">
              <a:buNone/>
              <a:defRPr sz="3400">
                <a:solidFill>
                  <a:schemeClr val="dk2"/>
                </a:solidFill>
              </a:defRPr>
            </a:lvl1pPr>
            <a:lvl2pPr lvl="1" algn="r">
              <a:buNone/>
              <a:defRPr sz="3400">
                <a:solidFill>
                  <a:schemeClr val="dk2"/>
                </a:solidFill>
              </a:defRPr>
            </a:lvl2pPr>
            <a:lvl3pPr lvl="2" algn="r">
              <a:buNone/>
              <a:defRPr sz="3400">
                <a:solidFill>
                  <a:schemeClr val="dk2"/>
                </a:solidFill>
              </a:defRPr>
            </a:lvl3pPr>
            <a:lvl4pPr lvl="3" algn="r">
              <a:buNone/>
              <a:defRPr sz="3400">
                <a:solidFill>
                  <a:schemeClr val="dk2"/>
                </a:solidFill>
              </a:defRPr>
            </a:lvl4pPr>
            <a:lvl5pPr lvl="4" algn="r">
              <a:buNone/>
              <a:defRPr sz="3400">
                <a:solidFill>
                  <a:schemeClr val="dk2"/>
                </a:solidFill>
              </a:defRPr>
            </a:lvl5pPr>
            <a:lvl6pPr lvl="5" algn="r">
              <a:buNone/>
              <a:defRPr sz="3400">
                <a:solidFill>
                  <a:schemeClr val="dk2"/>
                </a:solidFill>
              </a:defRPr>
            </a:lvl6pPr>
            <a:lvl7pPr lvl="6" algn="r">
              <a:buNone/>
              <a:defRPr sz="3400">
                <a:solidFill>
                  <a:schemeClr val="dk2"/>
                </a:solidFill>
              </a:defRPr>
            </a:lvl7pPr>
            <a:lvl8pPr lvl="7" algn="r">
              <a:buNone/>
              <a:defRPr sz="3400">
                <a:solidFill>
                  <a:schemeClr val="dk2"/>
                </a:solidFill>
              </a:defRPr>
            </a:lvl8pPr>
            <a:lvl9pPr lvl="8" algn="r">
              <a:buNone/>
              <a:defRPr sz="3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35100" y="1898773"/>
            <a:ext cx="25561800" cy="3771000"/>
          </a:xfrm>
          <a:prstGeom prst="rect">
            <a:avLst/>
          </a:prstGeom>
          <a:noFill/>
          <a:ln>
            <a:noFill/>
          </a:ln>
        </p:spPr>
        <p:txBody>
          <a:bodyPr anchorCtr="0" anchor="t" bIns="312875" lIns="312875" spcFirstLastPara="1" rIns="312875" wrap="square" tIns="312875">
            <a:noAutofit/>
          </a:bodyPr>
          <a:lstStyle>
            <a:lvl1pPr lvl="0">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1pPr>
            <a:lvl2pPr lvl="1">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2pPr>
            <a:lvl3pPr lvl="2">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3pPr>
            <a:lvl4pPr lvl="3">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4pPr>
            <a:lvl5pPr lvl="4">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5pPr>
            <a:lvl6pPr lvl="5">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6pPr>
            <a:lvl7pPr lvl="6">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7pPr>
            <a:lvl8pPr lvl="7">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8pPr>
            <a:lvl9pPr lvl="8">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9pPr>
          </a:lstStyle>
          <a:p/>
        </p:txBody>
      </p:sp>
      <p:sp>
        <p:nvSpPr>
          <p:cNvPr id="52" name="Google Shape;52;p13"/>
          <p:cNvSpPr txBox="1"/>
          <p:nvPr>
            <p:ph idx="1" type="body"/>
          </p:nvPr>
        </p:nvSpPr>
        <p:spPr>
          <a:xfrm>
            <a:off x="935100" y="10688000"/>
            <a:ext cx="25561800" cy="8806500"/>
          </a:xfrm>
          <a:prstGeom prst="rect">
            <a:avLst/>
          </a:prstGeom>
          <a:noFill/>
          <a:ln>
            <a:noFill/>
          </a:ln>
        </p:spPr>
        <p:txBody>
          <a:bodyPr anchorCtr="0" anchor="t" bIns="312875" lIns="312875" spcFirstLastPara="1" rIns="312875" wrap="square" tIns="312875">
            <a:noAutofit/>
          </a:bodyPr>
          <a:lstStyle>
            <a:lvl1pPr indent="-488950" lvl="0" marL="457200">
              <a:lnSpc>
                <a:spcPct val="110000"/>
              </a:lnSpc>
              <a:spcBef>
                <a:spcPts val="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1pPr>
            <a:lvl2pPr indent="-488950" lvl="1" marL="9144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2pPr>
            <a:lvl3pPr indent="-488950" lvl="2" marL="13716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3pPr>
            <a:lvl4pPr indent="-488950" lvl="3" marL="18288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4pPr>
            <a:lvl5pPr indent="-488950" lvl="4" marL="22860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5pPr>
            <a:lvl6pPr indent="-488950" lvl="5" marL="27432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6pPr>
            <a:lvl7pPr indent="-488950" lvl="6" marL="32004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7pPr>
            <a:lvl8pPr indent="-488950" lvl="7" marL="36576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8pPr>
            <a:lvl9pPr indent="-488950" lvl="8" marL="4114800">
              <a:lnSpc>
                <a:spcPct val="110000"/>
              </a:lnSpc>
              <a:spcBef>
                <a:spcPts val="1700"/>
              </a:spcBef>
              <a:spcAft>
                <a:spcPts val="170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9pPr>
          </a:lstStyle>
          <a:p/>
        </p:txBody>
      </p:sp>
      <p:sp>
        <p:nvSpPr>
          <p:cNvPr id="53" name="Google Shape;53;p13"/>
          <p:cNvSpPr txBox="1"/>
          <p:nvPr>
            <p:ph idx="12" type="sldNum"/>
          </p:nvPr>
        </p:nvSpPr>
        <p:spPr>
          <a:xfrm>
            <a:off x="25670351" y="20266030"/>
            <a:ext cx="1646100" cy="1679400"/>
          </a:xfrm>
          <a:prstGeom prst="rect">
            <a:avLst/>
          </a:prstGeom>
          <a:noFill/>
          <a:ln>
            <a:noFill/>
          </a:ln>
        </p:spPr>
        <p:txBody>
          <a:bodyPr anchorCtr="0" anchor="t" bIns="312875" lIns="312875" spcFirstLastPara="1" rIns="312875" wrap="square" tIns="312875">
            <a:noAutofit/>
          </a:bodyPr>
          <a:lstStyle>
            <a:lvl1pPr lvl="0" rtl="0" algn="r">
              <a:buNone/>
              <a:defRPr sz="4400">
                <a:solidFill>
                  <a:schemeClr val="dk1"/>
                </a:solidFill>
                <a:latin typeface="IBM Plex Sans Light"/>
                <a:ea typeface="IBM Plex Sans Light"/>
                <a:cs typeface="IBM Plex Sans Light"/>
                <a:sym typeface="IBM Plex Sans Light"/>
              </a:defRPr>
            </a:lvl1pPr>
            <a:lvl2pPr lvl="1" rtl="0" algn="r">
              <a:buNone/>
              <a:defRPr sz="4400">
                <a:solidFill>
                  <a:schemeClr val="dk1"/>
                </a:solidFill>
                <a:latin typeface="IBM Plex Sans Light"/>
                <a:ea typeface="IBM Plex Sans Light"/>
                <a:cs typeface="IBM Plex Sans Light"/>
                <a:sym typeface="IBM Plex Sans Light"/>
              </a:defRPr>
            </a:lvl2pPr>
            <a:lvl3pPr lvl="2" rtl="0" algn="r">
              <a:buNone/>
              <a:defRPr sz="4400">
                <a:solidFill>
                  <a:schemeClr val="dk1"/>
                </a:solidFill>
                <a:latin typeface="IBM Plex Sans Light"/>
                <a:ea typeface="IBM Plex Sans Light"/>
                <a:cs typeface="IBM Plex Sans Light"/>
                <a:sym typeface="IBM Plex Sans Light"/>
              </a:defRPr>
            </a:lvl3pPr>
            <a:lvl4pPr lvl="3" rtl="0" algn="r">
              <a:buNone/>
              <a:defRPr sz="4400">
                <a:solidFill>
                  <a:schemeClr val="dk1"/>
                </a:solidFill>
                <a:latin typeface="IBM Plex Sans Light"/>
                <a:ea typeface="IBM Plex Sans Light"/>
                <a:cs typeface="IBM Plex Sans Light"/>
                <a:sym typeface="IBM Plex Sans Light"/>
              </a:defRPr>
            </a:lvl4pPr>
            <a:lvl5pPr lvl="4" rtl="0" algn="r">
              <a:buNone/>
              <a:defRPr sz="4400">
                <a:solidFill>
                  <a:schemeClr val="dk1"/>
                </a:solidFill>
                <a:latin typeface="IBM Plex Sans Light"/>
                <a:ea typeface="IBM Plex Sans Light"/>
                <a:cs typeface="IBM Plex Sans Light"/>
                <a:sym typeface="IBM Plex Sans Light"/>
              </a:defRPr>
            </a:lvl5pPr>
            <a:lvl6pPr lvl="5" rtl="0" algn="r">
              <a:buNone/>
              <a:defRPr sz="4400">
                <a:solidFill>
                  <a:schemeClr val="dk1"/>
                </a:solidFill>
                <a:latin typeface="IBM Plex Sans Light"/>
                <a:ea typeface="IBM Plex Sans Light"/>
                <a:cs typeface="IBM Plex Sans Light"/>
                <a:sym typeface="IBM Plex Sans Light"/>
              </a:defRPr>
            </a:lvl6pPr>
            <a:lvl7pPr lvl="6" rtl="0" algn="r">
              <a:buNone/>
              <a:defRPr sz="4400">
                <a:solidFill>
                  <a:schemeClr val="dk1"/>
                </a:solidFill>
                <a:latin typeface="IBM Plex Sans Light"/>
                <a:ea typeface="IBM Plex Sans Light"/>
                <a:cs typeface="IBM Plex Sans Light"/>
                <a:sym typeface="IBM Plex Sans Light"/>
              </a:defRPr>
            </a:lvl7pPr>
            <a:lvl8pPr lvl="7" rtl="0" algn="r">
              <a:buNone/>
              <a:defRPr sz="4400">
                <a:solidFill>
                  <a:schemeClr val="dk1"/>
                </a:solidFill>
                <a:latin typeface="IBM Plex Sans Light"/>
                <a:ea typeface="IBM Plex Sans Light"/>
                <a:cs typeface="IBM Plex Sans Light"/>
                <a:sym typeface="IBM Plex Sans Light"/>
              </a:defRPr>
            </a:lvl8pPr>
            <a:lvl9pPr lvl="8" rtl="0" algn="r">
              <a:buNone/>
              <a:defRPr sz="4400">
                <a:solidFill>
                  <a:schemeClr val="dk1"/>
                </a:solidFill>
                <a:latin typeface="IBM Plex Sans Light"/>
                <a:ea typeface="IBM Plex Sans Light"/>
                <a:cs typeface="IBM Plex Sans Light"/>
                <a:sym typeface="IBM Plex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48">
          <p15:clr>
            <a:srgbClr val="E46962"/>
          </p15:clr>
        </p15:guide>
        <p15:guide id="2" pos="864">
          <p15:clr>
            <a:srgbClr val="E46962"/>
          </p15:clr>
        </p15:guide>
        <p15:guide id="3" orient="horz" pos="1229">
          <p15:clr>
            <a:srgbClr val="E46962"/>
          </p15:clr>
        </p15:guide>
        <p15:guide id="4" pos="16416">
          <p15:clr>
            <a:srgbClr val="E46962"/>
          </p15:clr>
        </p15:guide>
        <p15:guide id="5" orient="horz" pos="12280">
          <p15:clr>
            <a:srgbClr val="E46962"/>
          </p15:clr>
        </p15:guide>
        <p15:guide id="6" pos="1663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7" name="Shape 387"/>
        <p:cNvGrpSpPr/>
        <p:nvPr/>
      </p:nvGrpSpPr>
      <p:grpSpPr>
        <a:xfrm>
          <a:off x="0" y="0"/>
          <a:ext cx="0" cy="0"/>
          <a:chOff x="0" y="0"/>
          <a:chExt cx="0" cy="0"/>
        </a:xfrm>
      </p:grpSpPr>
      <p:sp>
        <p:nvSpPr>
          <p:cNvPr id="388" name="Google Shape;388;p54"/>
          <p:cNvSpPr/>
          <p:nvPr/>
        </p:nvSpPr>
        <p:spPr>
          <a:xfrm>
            <a:off x="182175" y="255175"/>
            <a:ext cx="27036000" cy="226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89" name="Google Shape;389;p54"/>
          <p:cNvSpPr txBox="1"/>
          <p:nvPr/>
        </p:nvSpPr>
        <p:spPr>
          <a:xfrm>
            <a:off x="5108300" y="483772"/>
            <a:ext cx="161388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4000">
                <a:solidFill>
                  <a:schemeClr val="dk1"/>
                </a:solidFill>
                <a:latin typeface="IBM Plex Sans"/>
                <a:ea typeface="IBM Plex Sans"/>
                <a:cs typeface="IBM Plex Sans"/>
                <a:sym typeface="IBM Plex Sans"/>
              </a:rPr>
              <a:t>Exploring Bluebike Station Demands of the Greater Boston Area</a:t>
            </a:r>
            <a:endParaRPr b="1" sz="40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a:solidFill>
                <a:schemeClr val="dk1"/>
              </a:solidFill>
              <a:latin typeface="IBM Plex Sans"/>
              <a:ea typeface="IBM Plex Sans"/>
              <a:cs typeface="IBM Plex Sans"/>
              <a:sym typeface="IBM Plex Sans"/>
            </a:endParaRPr>
          </a:p>
          <a:p>
            <a:pPr indent="0" lvl="0" marL="0" rtl="0" algn="ctr">
              <a:spcBef>
                <a:spcPts val="0"/>
              </a:spcBef>
              <a:spcAft>
                <a:spcPts val="0"/>
              </a:spcAft>
              <a:buNone/>
            </a:pPr>
            <a:r>
              <a:rPr b="1" i="1" lang="en" sz="3500">
                <a:solidFill>
                  <a:schemeClr val="dk1"/>
                </a:solidFill>
                <a:latin typeface="IBM Plex Sans"/>
                <a:ea typeface="IBM Plex Sans"/>
                <a:cs typeface="IBM Plex Sans"/>
                <a:sym typeface="IBM Plex Sans"/>
              </a:rPr>
              <a:t>Soo Lee, Wellesley College Data Science Capstone 2025</a:t>
            </a:r>
            <a:endParaRPr b="1" i="1" sz="3500">
              <a:solidFill>
                <a:schemeClr val="dk1"/>
              </a:solidFill>
              <a:latin typeface="IBM Plex Sans"/>
              <a:ea typeface="IBM Plex Sans"/>
              <a:cs typeface="IBM Plex Sans"/>
              <a:sym typeface="IBM Plex Sans"/>
            </a:endParaRPr>
          </a:p>
        </p:txBody>
      </p:sp>
      <p:sp>
        <p:nvSpPr>
          <p:cNvPr id="390" name="Google Shape;390;p54"/>
          <p:cNvSpPr/>
          <p:nvPr/>
        </p:nvSpPr>
        <p:spPr>
          <a:xfrm>
            <a:off x="182175" y="2697150"/>
            <a:ext cx="10288800" cy="5809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1" name="Google Shape;391;p54"/>
          <p:cNvSpPr/>
          <p:nvPr/>
        </p:nvSpPr>
        <p:spPr>
          <a:xfrm>
            <a:off x="182175" y="8661450"/>
            <a:ext cx="10288800" cy="13061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2" name="Google Shape;392;p54"/>
          <p:cNvSpPr txBox="1"/>
          <p:nvPr/>
        </p:nvSpPr>
        <p:spPr>
          <a:xfrm>
            <a:off x="193125" y="2594025"/>
            <a:ext cx="102888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Introduction</a:t>
            </a:r>
            <a:endParaRPr b="1" sz="3600">
              <a:solidFill>
                <a:schemeClr val="dk1"/>
              </a:solidFill>
              <a:latin typeface="IBM Plex Sans"/>
              <a:ea typeface="IBM Plex Sans"/>
              <a:cs typeface="IBM Plex Sans"/>
              <a:sym typeface="IBM Plex Sans"/>
            </a:endParaRPr>
          </a:p>
        </p:txBody>
      </p:sp>
      <p:sp>
        <p:nvSpPr>
          <p:cNvPr id="393" name="Google Shape;393;p54"/>
          <p:cNvSpPr/>
          <p:nvPr/>
        </p:nvSpPr>
        <p:spPr>
          <a:xfrm>
            <a:off x="10631475" y="2697151"/>
            <a:ext cx="16587000" cy="5322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4" name="Google Shape;394;p54"/>
          <p:cNvSpPr txBox="1"/>
          <p:nvPr/>
        </p:nvSpPr>
        <p:spPr>
          <a:xfrm>
            <a:off x="10555275" y="2629032"/>
            <a:ext cx="16587000" cy="939600"/>
          </a:xfrm>
          <a:prstGeom prst="rect">
            <a:avLst/>
          </a:prstGeom>
          <a:noFill/>
          <a:ln>
            <a:noFill/>
          </a:ln>
        </p:spPr>
        <p:txBody>
          <a:bodyPr anchorCtr="0" anchor="t" bIns="312875" lIns="312875" spcFirstLastPara="1" rIns="312875" wrap="square" tIns="312875">
            <a:noAutofit/>
          </a:bodyPr>
          <a:lstStyle/>
          <a:p>
            <a:pPr indent="0" lvl="0" marL="0" rtl="0" algn="l">
              <a:spcBef>
                <a:spcPts val="0"/>
              </a:spcBef>
              <a:spcAft>
                <a:spcPts val="0"/>
              </a:spcAft>
              <a:buNone/>
            </a:pPr>
            <a:r>
              <a:rPr b="1" lang="en" sz="3600">
                <a:solidFill>
                  <a:schemeClr val="dk1"/>
                </a:solidFill>
                <a:latin typeface="IBM Plex Sans"/>
                <a:ea typeface="IBM Plex Sans"/>
                <a:cs typeface="IBM Plex Sans"/>
                <a:sym typeface="IBM Plex Sans"/>
              </a:rPr>
              <a:t>Results</a:t>
            </a:r>
            <a:endParaRPr b="1" sz="36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sz="3600">
              <a:solidFill>
                <a:schemeClr val="dk1"/>
              </a:solidFill>
              <a:latin typeface="IBM Plex Sans Light"/>
              <a:ea typeface="IBM Plex Sans Light"/>
              <a:cs typeface="IBM Plex Sans Light"/>
              <a:sym typeface="IBM Plex Sans Light"/>
            </a:endParaRPr>
          </a:p>
        </p:txBody>
      </p:sp>
      <p:sp>
        <p:nvSpPr>
          <p:cNvPr id="395" name="Google Shape;395;p54"/>
          <p:cNvSpPr/>
          <p:nvPr/>
        </p:nvSpPr>
        <p:spPr>
          <a:xfrm>
            <a:off x="10631475" y="8201825"/>
            <a:ext cx="16587000" cy="9825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6" name="Google Shape;396;p54"/>
          <p:cNvSpPr/>
          <p:nvPr/>
        </p:nvSpPr>
        <p:spPr>
          <a:xfrm>
            <a:off x="10630875" y="18192750"/>
            <a:ext cx="16587000" cy="3530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7" name="Google Shape;397;p54"/>
          <p:cNvSpPr txBox="1"/>
          <p:nvPr/>
        </p:nvSpPr>
        <p:spPr>
          <a:xfrm>
            <a:off x="182175" y="3163025"/>
            <a:ext cx="10185300" cy="2260200"/>
          </a:xfrm>
          <a:prstGeom prst="rect">
            <a:avLst/>
          </a:prstGeom>
          <a:noFill/>
          <a:ln>
            <a:noFill/>
          </a:ln>
        </p:spPr>
        <p:txBody>
          <a:bodyPr anchorCtr="0" anchor="t" bIns="312875" lIns="312875" spcFirstLastPara="1" rIns="312875" wrap="square" tIns="312875">
            <a:noAutofit/>
          </a:bodyPr>
          <a:lstStyle/>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Background:</a:t>
            </a:r>
            <a:endParaRPr b="1" sz="24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rPr lang="en" sz="2400">
                <a:solidFill>
                  <a:schemeClr val="dk1"/>
                </a:solidFill>
                <a:latin typeface="IBM Plex Sans Light"/>
                <a:ea typeface="IBM Plex Sans Light"/>
                <a:cs typeface="IBM Plex Sans Light"/>
                <a:sym typeface="IBM Plex Sans Light"/>
              </a:rPr>
              <a:t>Bluebike is a public Metro Boston bike share program, which placed thousands of bikes and </a:t>
            </a:r>
            <a:r>
              <a:rPr lang="en" sz="2400">
                <a:solidFill>
                  <a:schemeClr val="dk1"/>
                </a:solidFill>
                <a:latin typeface="IBM Plex Sans Light"/>
                <a:ea typeface="IBM Plex Sans Light"/>
                <a:cs typeface="IBM Plex Sans Light"/>
                <a:sym typeface="IBM Plex Sans Light"/>
              </a:rPr>
              <a:t>hundreds</a:t>
            </a:r>
            <a:r>
              <a:rPr lang="en" sz="2400">
                <a:solidFill>
                  <a:schemeClr val="dk1"/>
                </a:solidFill>
                <a:latin typeface="IBM Plex Sans Light"/>
                <a:ea typeface="IBM Plex Sans Light"/>
                <a:cs typeface="IBM Plex Sans Light"/>
                <a:sym typeface="IBM Plex Sans Light"/>
              </a:rPr>
              <a:t> of stations across the Greater Boston area since launching in 2011. In 2022, Mayer Wu of City of Boston has announced the </a:t>
            </a:r>
            <a:r>
              <a:rPr i="1" lang="en" sz="2400">
                <a:solidFill>
                  <a:schemeClr val="dk1"/>
                </a:solidFill>
                <a:latin typeface="IBM Plex Sans Light"/>
                <a:ea typeface="IBM Plex Sans Light"/>
                <a:cs typeface="IBM Plex Sans Light"/>
                <a:sym typeface="IBM Plex Sans Light"/>
              </a:rPr>
              <a:t>Better Bike Lane </a:t>
            </a:r>
            <a:r>
              <a:rPr lang="en" sz="2400">
                <a:solidFill>
                  <a:schemeClr val="dk1"/>
                </a:solidFill>
                <a:latin typeface="IBM Plex Sans Light"/>
                <a:ea typeface="IBM Plex Sans Light"/>
                <a:cs typeface="IBM Plex Sans Light"/>
                <a:sym typeface="IBM Plex Sans Light"/>
              </a:rPr>
              <a:t>3-year project, in hopes to improve safety and encourage the bike network.</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Research Question:</a:t>
            </a:r>
            <a:endParaRPr b="1" sz="24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rPr lang="en" sz="2400">
                <a:solidFill>
                  <a:schemeClr val="dk1"/>
                </a:solidFill>
                <a:latin typeface="IBM Plex Sans Light"/>
                <a:ea typeface="IBM Plex Sans Light"/>
                <a:cs typeface="IBM Plex Sans Light"/>
                <a:sym typeface="IBM Plex Sans Light"/>
              </a:rPr>
              <a:t>Can we classify Bluebike stations into high, medium, or low demand categories based on bike lane types, station location, </a:t>
            </a:r>
            <a:br>
              <a:rPr lang="en" sz="2400">
                <a:solidFill>
                  <a:schemeClr val="dk1"/>
                </a:solidFill>
                <a:latin typeface="IBM Plex Sans Light"/>
                <a:ea typeface="IBM Plex Sans Light"/>
                <a:cs typeface="IBM Plex Sans Light"/>
                <a:sym typeface="IBM Plex Sans Light"/>
              </a:rPr>
            </a:br>
            <a:r>
              <a:rPr lang="en" sz="2400">
                <a:solidFill>
                  <a:schemeClr val="dk1"/>
                </a:solidFill>
                <a:latin typeface="IBM Plex Sans Light"/>
                <a:ea typeface="IBM Plex Sans Light"/>
                <a:cs typeface="IBM Plex Sans Light"/>
                <a:sym typeface="IBM Plex Sans Light"/>
              </a:rPr>
              <a:t>and user trip characteristics?</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Hypothesis:</a:t>
            </a:r>
            <a:endParaRPr b="1" sz="24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rPr lang="en" sz="2400">
                <a:solidFill>
                  <a:schemeClr val="dk1"/>
                </a:solidFill>
                <a:latin typeface="IBM Plex Sans Light"/>
                <a:ea typeface="IBM Plex Sans Light"/>
                <a:cs typeface="IBM Plex Sans Light"/>
                <a:sym typeface="IBM Plex Sans Light"/>
              </a:rPr>
              <a:t>The more the bike lanes are safe in the morning of central area, the more in demand the nearby Bluebike station will be.</a:t>
            </a:r>
            <a:endParaRPr sz="2400">
              <a:solidFill>
                <a:schemeClr val="dk1"/>
              </a:solidFill>
              <a:latin typeface="IBM Plex Sans Light"/>
              <a:ea typeface="IBM Plex Sans Light"/>
              <a:cs typeface="IBM Plex Sans Light"/>
              <a:sym typeface="IBM Plex Sans Light"/>
            </a:endParaRPr>
          </a:p>
        </p:txBody>
      </p:sp>
      <p:sp>
        <p:nvSpPr>
          <p:cNvPr id="398" name="Google Shape;398;p54"/>
          <p:cNvSpPr txBox="1"/>
          <p:nvPr/>
        </p:nvSpPr>
        <p:spPr>
          <a:xfrm>
            <a:off x="182177" y="8536325"/>
            <a:ext cx="102888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Data &amp; Data Preparation</a:t>
            </a:r>
            <a:endParaRPr b="1" sz="3600">
              <a:solidFill>
                <a:schemeClr val="dk1"/>
              </a:solidFill>
              <a:latin typeface="IBM Plex Sans"/>
              <a:ea typeface="IBM Plex Sans"/>
              <a:cs typeface="IBM Plex Sans"/>
              <a:sym typeface="IBM Plex Sans"/>
            </a:endParaRPr>
          </a:p>
        </p:txBody>
      </p:sp>
      <p:sp>
        <p:nvSpPr>
          <p:cNvPr id="399" name="Google Shape;399;p54"/>
          <p:cNvSpPr txBox="1"/>
          <p:nvPr/>
        </p:nvSpPr>
        <p:spPr>
          <a:xfrm>
            <a:off x="219150" y="8966700"/>
            <a:ext cx="10288800" cy="12861300"/>
          </a:xfrm>
          <a:prstGeom prst="rect">
            <a:avLst/>
          </a:prstGeom>
          <a:noFill/>
          <a:ln>
            <a:noFill/>
          </a:ln>
        </p:spPr>
        <p:txBody>
          <a:bodyPr anchorCtr="0" anchor="t" bIns="312875" lIns="312875" spcFirstLastPara="1" rIns="312875" wrap="square" tIns="312875">
            <a:spAutoFit/>
          </a:bodyPr>
          <a:lstStyle/>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Data Sources:</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AutoNum type="arabicParenBoth"/>
            </a:pPr>
            <a:r>
              <a:rPr lang="en" sz="2400">
                <a:solidFill>
                  <a:schemeClr val="dk1"/>
                </a:solidFill>
                <a:latin typeface="IBM Plex Sans Light"/>
                <a:ea typeface="IBM Plex Sans Light"/>
                <a:cs typeface="IBM Plex Sans Light"/>
                <a:sym typeface="IBM Plex Sans Light"/>
              </a:rPr>
              <a:t>Bluebikes System Data</a:t>
            </a:r>
            <a:endParaRPr sz="2400">
              <a:solidFill>
                <a:schemeClr val="dk1"/>
              </a:solidFill>
              <a:latin typeface="IBM Plex Sans Light"/>
              <a:ea typeface="IBM Plex Sans Light"/>
              <a:cs typeface="IBM Plex Sans Light"/>
              <a:sym typeface="IBM Plex Sans Light"/>
            </a:endParaRPr>
          </a:p>
          <a:p>
            <a:pPr indent="-365125" lvl="1" marL="1543050" rtl="0" algn="l">
              <a:spcBef>
                <a:spcPts val="0"/>
              </a:spcBef>
              <a:spcAft>
                <a:spcPts val="0"/>
              </a:spcAft>
              <a:buClr>
                <a:schemeClr val="dk1"/>
              </a:buClr>
              <a:buSzPts val="2150"/>
              <a:buFont typeface="IBM Plex Sans Light"/>
              <a:buAutoNum type="alphaLcParenBoth"/>
            </a:pPr>
            <a:r>
              <a:rPr lang="en" sz="2150">
                <a:solidFill>
                  <a:schemeClr val="dk1"/>
                </a:solidFill>
                <a:latin typeface="IBM Plex Sans Light"/>
                <a:ea typeface="IBM Plex Sans Light"/>
                <a:cs typeface="IBM Plex Sans Light"/>
                <a:sym typeface="IBM Plex Sans Light"/>
              </a:rPr>
              <a:t>Bluebikes Comprehensive Trip Histories of Year 2024</a:t>
            </a:r>
            <a:endParaRPr sz="2150">
              <a:solidFill>
                <a:schemeClr val="dk1"/>
              </a:solidFill>
              <a:latin typeface="IBM Plex Sans Light"/>
              <a:ea typeface="IBM Plex Sans Light"/>
              <a:cs typeface="IBM Plex Sans Light"/>
              <a:sym typeface="IBM Plex Sans Light"/>
            </a:endParaRPr>
          </a:p>
          <a:p>
            <a:pPr indent="-365125" lvl="2" marL="2228850" rtl="0" algn="l">
              <a:spcBef>
                <a:spcPts val="0"/>
              </a:spcBef>
              <a:spcAft>
                <a:spcPts val="0"/>
              </a:spcAft>
              <a:buClr>
                <a:schemeClr val="dk1"/>
              </a:buClr>
              <a:buSzPts val="2150"/>
              <a:buFont typeface="IBM Plex Sans Light"/>
              <a:buAutoNum type="romanLcParenBoth"/>
            </a:pPr>
            <a:r>
              <a:rPr lang="en" sz="2150">
                <a:solidFill>
                  <a:schemeClr val="dk1"/>
                </a:solidFill>
                <a:latin typeface="IBM Plex Sans Light"/>
                <a:ea typeface="IBM Plex Sans Light"/>
                <a:cs typeface="IBM Plex Sans Light"/>
                <a:sym typeface="IBM Plex Sans Light"/>
              </a:rPr>
              <a:t>Start Time and Date, Start Station Name &amp; ID, Bike ID, User Type</a:t>
            </a:r>
            <a:endParaRPr sz="2150">
              <a:solidFill>
                <a:schemeClr val="dk1"/>
              </a:solidFill>
              <a:latin typeface="IBM Plex Sans Light"/>
              <a:ea typeface="IBM Plex Sans Light"/>
              <a:cs typeface="IBM Plex Sans Light"/>
              <a:sym typeface="IBM Plex Sans Light"/>
            </a:endParaRPr>
          </a:p>
          <a:p>
            <a:pPr indent="-365125" lvl="1" marL="1543050" rtl="0" algn="l">
              <a:spcBef>
                <a:spcPts val="0"/>
              </a:spcBef>
              <a:spcAft>
                <a:spcPts val="0"/>
              </a:spcAft>
              <a:buClr>
                <a:schemeClr val="dk1"/>
              </a:buClr>
              <a:buSzPts val="2150"/>
              <a:buFont typeface="IBM Plex Sans Light"/>
              <a:buAutoNum type="alphaLcParenBoth"/>
            </a:pPr>
            <a:r>
              <a:rPr lang="en" sz="2150">
                <a:solidFill>
                  <a:schemeClr val="dk1"/>
                </a:solidFill>
                <a:latin typeface="IBM Plex Sans Light"/>
                <a:ea typeface="IBM Plex Sans Light"/>
                <a:cs typeface="IBM Plex Sans Light"/>
                <a:sym typeface="IBM Plex Sans Light"/>
              </a:rPr>
              <a:t>Bluebikes Station Data</a:t>
            </a:r>
            <a:endParaRPr sz="2150">
              <a:solidFill>
                <a:schemeClr val="dk1"/>
              </a:solidFill>
              <a:latin typeface="IBM Plex Sans Light"/>
              <a:ea typeface="IBM Plex Sans Light"/>
              <a:cs typeface="IBM Plex Sans Light"/>
              <a:sym typeface="IBM Plex Sans Light"/>
            </a:endParaRPr>
          </a:p>
          <a:p>
            <a:pPr indent="-365125" lvl="2" marL="2228850" rtl="0" algn="l">
              <a:spcBef>
                <a:spcPts val="0"/>
              </a:spcBef>
              <a:spcAft>
                <a:spcPts val="0"/>
              </a:spcAft>
              <a:buClr>
                <a:schemeClr val="dk1"/>
              </a:buClr>
              <a:buSzPts val="2150"/>
              <a:buFont typeface="IBM Plex Sans Light"/>
              <a:buAutoNum type="romanLcParenBoth"/>
            </a:pPr>
            <a:r>
              <a:rPr lang="en" sz="2150">
                <a:solidFill>
                  <a:schemeClr val="dk1"/>
                </a:solidFill>
                <a:latin typeface="IBM Plex Sans Light"/>
                <a:ea typeface="IBM Plex Sans Light"/>
                <a:cs typeface="IBM Plex Sans Light"/>
                <a:sym typeface="IBM Plex Sans Light"/>
              </a:rPr>
              <a:t>Number, Name, </a:t>
            </a:r>
            <a:r>
              <a:rPr lang="en" sz="2150">
                <a:solidFill>
                  <a:schemeClr val="dk1"/>
                </a:solidFill>
                <a:latin typeface="IBM Plex Sans Light"/>
                <a:ea typeface="IBM Plex Sans Light"/>
                <a:cs typeface="IBM Plex Sans Light"/>
                <a:sym typeface="IBM Plex Sans Light"/>
              </a:rPr>
              <a:t>Latitude/Longitude</a:t>
            </a:r>
            <a:r>
              <a:rPr lang="en" sz="2150">
                <a:solidFill>
                  <a:schemeClr val="dk1"/>
                </a:solidFill>
                <a:latin typeface="IBM Plex Sans Light"/>
                <a:ea typeface="IBM Plex Sans Light"/>
                <a:cs typeface="IBM Plex Sans Light"/>
                <a:sym typeface="IBM Plex Sans Light"/>
              </a:rPr>
              <a:t>, Municipality, Total docks</a:t>
            </a:r>
            <a:endParaRPr sz="215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AutoNum type="arabicParenBoth"/>
            </a:pPr>
            <a:r>
              <a:rPr lang="en" sz="2400">
                <a:solidFill>
                  <a:schemeClr val="dk1"/>
                </a:solidFill>
                <a:latin typeface="IBM Plex Sans Light"/>
                <a:ea typeface="IBM Plex Sans Light"/>
                <a:cs typeface="IBM Plex Sans Light"/>
                <a:sym typeface="IBM Plex Sans Light"/>
              </a:rPr>
              <a:t>City of Boston Existing Bike Network (2024)</a:t>
            </a:r>
            <a:endParaRPr sz="2400">
              <a:solidFill>
                <a:schemeClr val="dk1"/>
              </a:solidFill>
              <a:latin typeface="IBM Plex Sans Light"/>
              <a:ea typeface="IBM Plex Sans Light"/>
              <a:cs typeface="IBM Plex Sans Light"/>
              <a:sym typeface="IBM Plex Sans Light"/>
            </a:endParaRPr>
          </a:p>
          <a:p>
            <a:pPr indent="-381000" lvl="1" marL="1543050" rtl="0" algn="l">
              <a:spcBef>
                <a:spcPts val="0"/>
              </a:spcBef>
              <a:spcAft>
                <a:spcPts val="0"/>
              </a:spcAft>
              <a:buClr>
                <a:schemeClr val="dk1"/>
              </a:buClr>
              <a:buSzPts val="2400"/>
              <a:buFont typeface="IBM Plex Sans Light"/>
              <a:buAutoNum type="alphaLcParenBoth"/>
            </a:pPr>
            <a:r>
              <a:rPr lang="en" sz="2400">
                <a:solidFill>
                  <a:schemeClr val="dk1"/>
                </a:solidFill>
                <a:latin typeface="IBM Plex Sans Light"/>
                <a:ea typeface="IBM Plex Sans Light"/>
                <a:cs typeface="IBM Plex Sans Light"/>
                <a:sym typeface="IBM Plex Sans Light"/>
              </a:rPr>
              <a:t>Street Name, Bike Lane Divided, Existing Facilities, </a:t>
            </a:r>
            <a:r>
              <a:rPr lang="en" sz="2400">
                <a:solidFill>
                  <a:schemeClr val="dk1"/>
                </a:solidFill>
                <a:latin typeface="IBM Plex Sans Light"/>
                <a:ea typeface="IBM Plex Sans Light"/>
                <a:cs typeface="IBM Plex Sans Light"/>
                <a:sym typeface="IBM Plex Sans Light"/>
              </a:rPr>
              <a:t>Shapefile</a:t>
            </a:r>
            <a:endParaRPr sz="11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Data Manipulation:</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By converting both geographic coordinates or shape data into GeoDataFrame, Bluebike Station and Bike Network dataset were combined where the closest bike lane were matched to each Bluebike stations within the 50 meter radius.</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Pre-defined by the City of Boston, each type of bike lanes in the area were assigned a comfort score of 0-2, 0 being least comfortable, and 2 being most comfortable.</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Users’ trip distance and duration were calculated using geographic coordinates of the stations and start to end trip time.</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Station and bike lane informations were merged by each trip’s start station ID</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Bluebike Station Demand Classes were Low, Medium, High</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5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Figure 1. Types of Bike Lanes Ranked by Comfortability</a:t>
            </a:r>
            <a:endParaRPr i="1" sz="2400">
              <a:solidFill>
                <a:schemeClr val="dk1"/>
              </a:solidFill>
              <a:latin typeface="IBM Plex Sans Light"/>
              <a:ea typeface="IBM Plex Sans Light"/>
              <a:cs typeface="IBM Plex Sans Light"/>
              <a:sym typeface="IBM Plex Sans Light"/>
            </a:endParaRPr>
          </a:p>
        </p:txBody>
      </p:sp>
      <p:pic>
        <p:nvPicPr>
          <p:cNvPr id="400" name="Google Shape;400;p54"/>
          <p:cNvPicPr preferRelativeResize="0"/>
          <p:nvPr/>
        </p:nvPicPr>
        <p:blipFill>
          <a:blip r:embed="rId3">
            <a:alphaModFix/>
          </a:blip>
          <a:stretch>
            <a:fillRect/>
          </a:stretch>
        </p:blipFill>
        <p:spPr>
          <a:xfrm>
            <a:off x="338225" y="365725"/>
            <a:ext cx="2987197" cy="2039098"/>
          </a:xfrm>
          <a:prstGeom prst="rect">
            <a:avLst/>
          </a:prstGeom>
          <a:noFill/>
          <a:ln>
            <a:noFill/>
          </a:ln>
        </p:spPr>
      </p:pic>
      <p:pic>
        <p:nvPicPr>
          <p:cNvPr id="401" name="Google Shape;401;p54"/>
          <p:cNvPicPr preferRelativeResize="0"/>
          <p:nvPr/>
        </p:nvPicPr>
        <p:blipFill rotWithShape="1">
          <a:blip r:embed="rId4">
            <a:alphaModFix/>
          </a:blip>
          <a:srcRect b="24811" l="29626" r="24794" t="17608"/>
          <a:stretch/>
        </p:blipFill>
        <p:spPr>
          <a:xfrm>
            <a:off x="22725175" y="386650"/>
            <a:ext cx="2510350" cy="2149650"/>
          </a:xfrm>
          <a:prstGeom prst="rect">
            <a:avLst/>
          </a:prstGeom>
          <a:noFill/>
          <a:ln>
            <a:noFill/>
          </a:ln>
        </p:spPr>
      </p:pic>
      <p:pic>
        <p:nvPicPr>
          <p:cNvPr id="402" name="Google Shape;402;p54"/>
          <p:cNvPicPr preferRelativeResize="0"/>
          <p:nvPr/>
        </p:nvPicPr>
        <p:blipFill>
          <a:blip r:embed="rId5">
            <a:alphaModFix/>
          </a:blip>
          <a:stretch>
            <a:fillRect/>
          </a:stretch>
        </p:blipFill>
        <p:spPr>
          <a:xfrm>
            <a:off x="25037025" y="370170"/>
            <a:ext cx="2039100" cy="2039100"/>
          </a:xfrm>
          <a:prstGeom prst="rect">
            <a:avLst/>
          </a:prstGeom>
          <a:solidFill>
            <a:schemeClr val="accent5"/>
          </a:solidFill>
          <a:ln>
            <a:noFill/>
          </a:ln>
        </p:spPr>
      </p:pic>
      <p:pic>
        <p:nvPicPr>
          <p:cNvPr id="403" name="Google Shape;403;p54"/>
          <p:cNvPicPr preferRelativeResize="0"/>
          <p:nvPr/>
        </p:nvPicPr>
        <p:blipFill>
          <a:blip r:embed="rId6">
            <a:alphaModFix/>
          </a:blip>
          <a:stretch>
            <a:fillRect/>
          </a:stretch>
        </p:blipFill>
        <p:spPr>
          <a:xfrm>
            <a:off x="365625" y="17429986"/>
            <a:ext cx="9943776" cy="3720630"/>
          </a:xfrm>
          <a:prstGeom prst="rect">
            <a:avLst/>
          </a:prstGeom>
          <a:solidFill>
            <a:schemeClr val="accent5"/>
          </a:solidFill>
          <a:ln>
            <a:noFill/>
          </a:ln>
        </p:spPr>
      </p:pic>
      <p:sp>
        <p:nvSpPr>
          <p:cNvPr id="404" name="Google Shape;404;p54"/>
          <p:cNvSpPr txBox="1"/>
          <p:nvPr/>
        </p:nvSpPr>
        <p:spPr>
          <a:xfrm>
            <a:off x="10631475" y="8079125"/>
            <a:ext cx="165870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Visualizations</a:t>
            </a:r>
            <a:endParaRPr b="1" sz="3600">
              <a:solidFill>
                <a:schemeClr val="dk1"/>
              </a:solidFill>
              <a:latin typeface="IBM Plex Sans"/>
              <a:ea typeface="IBM Plex Sans"/>
              <a:cs typeface="IBM Plex Sans"/>
              <a:sym typeface="IBM Plex Sans"/>
            </a:endParaRPr>
          </a:p>
        </p:txBody>
      </p:sp>
      <p:sp>
        <p:nvSpPr>
          <p:cNvPr id="405" name="Google Shape;405;p54"/>
          <p:cNvSpPr txBox="1"/>
          <p:nvPr/>
        </p:nvSpPr>
        <p:spPr>
          <a:xfrm>
            <a:off x="10630875" y="18057100"/>
            <a:ext cx="165870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Discussion &amp; Conclusion</a:t>
            </a:r>
            <a:endParaRPr b="1" sz="3600">
              <a:solidFill>
                <a:schemeClr val="dk1"/>
              </a:solidFill>
              <a:latin typeface="IBM Plex Sans"/>
              <a:ea typeface="IBM Plex Sans"/>
              <a:cs typeface="IBM Plex Sans"/>
              <a:sym typeface="IBM Plex Sans"/>
            </a:endParaRPr>
          </a:p>
        </p:txBody>
      </p:sp>
      <p:pic>
        <p:nvPicPr>
          <p:cNvPr id="406" name="Google Shape;406;p54"/>
          <p:cNvPicPr preferRelativeResize="0"/>
          <p:nvPr/>
        </p:nvPicPr>
        <p:blipFill>
          <a:blip r:embed="rId7">
            <a:alphaModFix/>
          </a:blip>
          <a:stretch>
            <a:fillRect/>
          </a:stretch>
        </p:blipFill>
        <p:spPr>
          <a:xfrm>
            <a:off x="10800700" y="9086825"/>
            <a:ext cx="7904875" cy="8766451"/>
          </a:xfrm>
          <a:prstGeom prst="rect">
            <a:avLst/>
          </a:prstGeom>
          <a:noFill/>
          <a:ln>
            <a:noFill/>
          </a:ln>
        </p:spPr>
      </p:pic>
      <p:graphicFrame>
        <p:nvGraphicFramePr>
          <p:cNvPr id="407" name="Google Shape;407;p54"/>
          <p:cNvGraphicFramePr/>
          <p:nvPr/>
        </p:nvGraphicFramePr>
        <p:xfrm>
          <a:off x="10787250" y="3635975"/>
          <a:ext cx="3000000" cy="3000000"/>
        </p:xfrm>
        <a:graphic>
          <a:graphicData uri="http://schemas.openxmlformats.org/drawingml/2006/table">
            <a:tbl>
              <a:tblPr>
                <a:noFill/>
                <a:tableStyleId>{FCC29C5D-07F4-4AA5-A1DE-EA6788E7862A}</a:tableStyleId>
              </a:tblPr>
              <a:tblGrid>
                <a:gridCol w="2712575"/>
                <a:gridCol w="2712575"/>
                <a:gridCol w="2712575"/>
                <a:gridCol w="2712575"/>
                <a:gridCol w="2712575"/>
                <a:gridCol w="2712575"/>
              </a:tblGrid>
              <a:tr h="666700">
                <a:tc>
                  <a:txBody>
                    <a:bodyPr/>
                    <a:lstStyle/>
                    <a:p>
                      <a:pPr indent="0" lvl="0" marL="0" rtl="0" algn="l">
                        <a:spcBef>
                          <a:spcPts val="0"/>
                        </a:spcBef>
                        <a:spcAft>
                          <a:spcPts val="0"/>
                        </a:spcAft>
                        <a:buNone/>
                      </a:pPr>
                      <a:r>
                        <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Decision Tree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Random Forest</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KNN</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SVM</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Gradient Boosting</a:t>
                      </a:r>
                      <a:endParaRPr b="1" sz="2400">
                        <a:latin typeface="IBM Plex Sans"/>
                        <a:ea typeface="IBM Plex Sans"/>
                        <a:cs typeface="IBM Plex Sans"/>
                        <a:sym typeface="IBM Plex Sans"/>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Accuracy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0.9290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0.9706</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0.9529</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0.9882</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0.9349</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Precision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0.9417</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0.9713</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0.9541</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0.9919</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0.9390</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Recall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0.9204</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0.9648</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0.9333</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0.9778</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0.9222</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F1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0.9213</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0.9628</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0.9329</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0.9815</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0.9194</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Kappa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0.8757</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0.9496</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0.9180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0.9793</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0.8863</a:t>
                      </a:r>
                      <a:endParaRPr sz="2400">
                        <a:latin typeface="IBM Plex Sans Light"/>
                        <a:ea typeface="IBM Plex Sans Light"/>
                        <a:cs typeface="IBM Plex Sans Light"/>
                        <a:sym typeface="IBM Plex Sans Light"/>
                      </a:endParaRPr>
                    </a:p>
                  </a:txBody>
                  <a:tcPr marT="91425" marB="91425" marR="91425" marL="91425"/>
                </a:tc>
              </a:tr>
              <a:tr h="54595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AUC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0.9400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1.000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0.9992</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0.9973</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0.9904</a:t>
                      </a:r>
                      <a:endParaRPr sz="2400">
                        <a:latin typeface="IBM Plex Sans Light"/>
                        <a:ea typeface="IBM Plex Sans Light"/>
                        <a:cs typeface="IBM Plex Sans Light"/>
                        <a:sym typeface="IBM Plex Sans Light"/>
                      </a:endParaRPr>
                    </a:p>
                  </a:txBody>
                  <a:tcPr marT="91425" marB="91425" marR="91425" marL="91425"/>
                </a:tc>
              </a:tr>
            </a:tbl>
          </a:graphicData>
        </a:graphic>
      </p:graphicFrame>
      <p:sp>
        <p:nvSpPr>
          <p:cNvPr id="408" name="Google Shape;408;p54"/>
          <p:cNvSpPr txBox="1"/>
          <p:nvPr/>
        </p:nvSpPr>
        <p:spPr>
          <a:xfrm>
            <a:off x="10478475" y="18685425"/>
            <a:ext cx="16942800" cy="3217800"/>
          </a:xfrm>
          <a:prstGeom prst="rect">
            <a:avLst/>
          </a:prstGeom>
          <a:noFill/>
          <a:ln>
            <a:noFill/>
          </a:ln>
        </p:spPr>
        <p:txBody>
          <a:bodyPr anchorCtr="0" anchor="t" bIns="312875" lIns="312875" spcFirstLastPara="1" rIns="312875" wrap="square" tIns="312875">
            <a:spAutoFit/>
          </a:bodyPr>
          <a:lstStyle/>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The top 5 most significant attributes to determine demands of Bluebike stations are: (1) Bluebike Station Year Round Seasonal Status, (2) Classic Bike, (3) Single Trip or Day Pass User, (4) Afternoon Trip, (5) Electric Bike</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Seasonal Bluebike stations are not necessarily limited to Downtown Boston, well-</a:t>
            </a:r>
            <a:r>
              <a:rPr lang="en" sz="2400">
                <a:solidFill>
                  <a:schemeClr val="dk1"/>
                </a:solidFill>
                <a:latin typeface="IBM Plex Sans Light"/>
                <a:ea typeface="IBM Plex Sans Light"/>
                <a:cs typeface="IBM Plex Sans Light"/>
                <a:sym typeface="IBM Plex Sans Light"/>
              </a:rPr>
              <a:t>spread out</a:t>
            </a:r>
            <a:r>
              <a:rPr lang="en" sz="2400">
                <a:solidFill>
                  <a:schemeClr val="dk1"/>
                </a:solidFill>
                <a:latin typeface="IBM Plex Sans Light"/>
                <a:ea typeface="IBM Plex Sans Light"/>
                <a:cs typeface="IBM Plex Sans Light"/>
                <a:sym typeface="IBM Plex Sans Light"/>
              </a:rPr>
              <a:t> across Greater Boston</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Casual Bluebike </a:t>
            </a:r>
            <a:r>
              <a:rPr lang="en" sz="2400">
                <a:solidFill>
                  <a:schemeClr val="dk1"/>
                </a:solidFill>
                <a:latin typeface="IBM Plex Sans Light"/>
                <a:ea typeface="IBM Plex Sans Light"/>
                <a:cs typeface="IBM Plex Sans Light"/>
                <a:sym typeface="IBM Plex Sans Light"/>
              </a:rPr>
              <a:t>users</a:t>
            </a:r>
            <a:r>
              <a:rPr lang="en" sz="2400">
                <a:solidFill>
                  <a:schemeClr val="dk1"/>
                </a:solidFill>
                <a:latin typeface="IBM Plex Sans Light"/>
                <a:ea typeface="IBM Plex Sans Light"/>
                <a:cs typeface="IBM Plex Sans Light"/>
                <a:sym typeface="IBM Plex Sans Light"/>
              </a:rPr>
              <a:t> contribute to more or less demand than subscribed membership users</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Limitation: (1) additional data on Bluebike users and other methods of transportation, (2) the City of </a:t>
            </a:r>
            <a:r>
              <a:rPr lang="en" sz="2400">
                <a:solidFill>
                  <a:schemeClr val="dk1"/>
                </a:solidFill>
                <a:latin typeface="IBM Plex Sans Light"/>
                <a:ea typeface="IBM Plex Sans Light"/>
                <a:cs typeface="IBM Plex Sans Light"/>
                <a:sym typeface="IBM Plex Sans Light"/>
              </a:rPr>
              <a:t>Cambridge</a:t>
            </a:r>
            <a:r>
              <a:rPr lang="en" sz="2400">
                <a:solidFill>
                  <a:schemeClr val="dk1"/>
                </a:solidFill>
                <a:latin typeface="IBM Plex Sans Light"/>
                <a:ea typeface="IBM Plex Sans Light"/>
                <a:cs typeface="IBM Plex Sans Light"/>
                <a:sym typeface="IBM Plex Sans Light"/>
              </a:rPr>
              <a:t> launches a similar project called </a:t>
            </a:r>
            <a:r>
              <a:rPr i="1" lang="en" sz="2400">
                <a:solidFill>
                  <a:schemeClr val="dk1"/>
                </a:solidFill>
                <a:latin typeface="IBM Plex Sans Light"/>
                <a:ea typeface="IBM Plex Sans Light"/>
                <a:cs typeface="IBM Plex Sans Light"/>
                <a:sym typeface="IBM Plex Sans Light"/>
              </a:rPr>
              <a:t>Broadway Safety Improvement Project</a:t>
            </a:r>
            <a:r>
              <a:rPr lang="en" sz="2400">
                <a:solidFill>
                  <a:schemeClr val="dk1"/>
                </a:solidFill>
                <a:latin typeface="IBM Plex Sans Light"/>
                <a:ea typeface="IBM Plex Sans Light"/>
                <a:cs typeface="IBM Plex Sans Light"/>
                <a:sym typeface="IBM Plex Sans Light"/>
              </a:rPr>
              <a:t> over the Winter to Spring 2025</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Future Work: including the Cambridge area for Cambridge Bluebike stations and MBTA subway/bus routes</a:t>
            </a:r>
            <a:endParaRPr sz="2400">
              <a:solidFill>
                <a:schemeClr val="dk1"/>
              </a:solidFill>
              <a:latin typeface="IBM Plex Sans Light"/>
              <a:ea typeface="IBM Plex Sans Light"/>
              <a:cs typeface="IBM Plex Sans Light"/>
              <a:sym typeface="IBM Plex Sans Light"/>
            </a:endParaRPr>
          </a:p>
        </p:txBody>
      </p:sp>
      <p:sp>
        <p:nvSpPr>
          <p:cNvPr id="409" name="Google Shape;409;p54"/>
          <p:cNvSpPr txBox="1"/>
          <p:nvPr/>
        </p:nvSpPr>
        <p:spPr>
          <a:xfrm>
            <a:off x="19001175" y="3057525"/>
            <a:ext cx="812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Table</a:t>
            </a:r>
            <a:r>
              <a:rPr i="1" lang="en" sz="2400">
                <a:solidFill>
                  <a:schemeClr val="dk1"/>
                </a:solidFill>
                <a:latin typeface="IBM Plex Sans Light"/>
                <a:ea typeface="IBM Plex Sans Light"/>
                <a:cs typeface="IBM Plex Sans Light"/>
                <a:sym typeface="IBM Plex Sans Light"/>
              </a:rPr>
              <a:t> 1. Performance Metric Scores of Classification Models</a:t>
            </a:r>
            <a:endParaRPr/>
          </a:p>
        </p:txBody>
      </p:sp>
      <p:pic>
        <p:nvPicPr>
          <p:cNvPr id="410" name="Google Shape;410;p54"/>
          <p:cNvPicPr preferRelativeResize="0"/>
          <p:nvPr/>
        </p:nvPicPr>
        <p:blipFill rotWithShape="1">
          <a:blip r:embed="rId8">
            <a:alphaModFix/>
          </a:blip>
          <a:srcRect b="0" l="21911" r="0" t="0"/>
          <a:stretch/>
        </p:blipFill>
        <p:spPr>
          <a:xfrm>
            <a:off x="18705575" y="10094088"/>
            <a:ext cx="8381075" cy="5710850"/>
          </a:xfrm>
          <a:prstGeom prst="rect">
            <a:avLst/>
          </a:prstGeom>
          <a:noFill/>
          <a:ln>
            <a:noFill/>
          </a:ln>
        </p:spPr>
      </p:pic>
      <p:pic>
        <p:nvPicPr>
          <p:cNvPr id="411" name="Google Shape;411;p54"/>
          <p:cNvPicPr preferRelativeResize="0"/>
          <p:nvPr/>
        </p:nvPicPr>
        <p:blipFill>
          <a:blip r:embed="rId9">
            <a:alphaModFix/>
          </a:blip>
          <a:stretch>
            <a:fillRect/>
          </a:stretch>
        </p:blipFill>
        <p:spPr>
          <a:xfrm>
            <a:off x="18705575" y="10122952"/>
            <a:ext cx="3498773" cy="223325"/>
          </a:xfrm>
          <a:prstGeom prst="rect">
            <a:avLst/>
          </a:prstGeom>
          <a:noFill/>
          <a:ln>
            <a:noFill/>
          </a:ln>
        </p:spPr>
      </p:pic>
      <p:sp>
        <p:nvSpPr>
          <p:cNvPr id="412" name="Google Shape;412;p54"/>
          <p:cNvSpPr txBox="1"/>
          <p:nvPr/>
        </p:nvSpPr>
        <p:spPr>
          <a:xfrm>
            <a:off x="18781775" y="16933800"/>
            <a:ext cx="812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Figure 2. Feature Significance Ranking with SHAP values</a:t>
            </a:r>
            <a:endParaRPr i="1"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Figure 3. Bluebike Stations by Seasonal Status</a:t>
            </a:r>
            <a:endParaRPr i="1" sz="2400">
              <a:solidFill>
                <a:schemeClr val="dk1"/>
              </a:solidFill>
              <a:latin typeface="IBM Plex Sans Light"/>
              <a:ea typeface="IBM Plex Sans Light"/>
              <a:cs typeface="IBM Plex Sans Light"/>
              <a:sym typeface="IBM Plex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Proposal for New Client">
  <a:themeElements>
    <a:clrScheme name="Simple Light">
      <a:dk1>
        <a:srgbClr val="004A2E"/>
      </a:dk1>
      <a:lt1>
        <a:srgbClr val="F1F1E9"/>
      </a:lt1>
      <a:dk2>
        <a:srgbClr val="00160D"/>
      </a:dk2>
      <a:lt2>
        <a:srgbClr val="26A96C"/>
      </a:lt2>
      <a:accent1>
        <a:srgbClr val="002517"/>
      </a:accent1>
      <a:accent2>
        <a:srgbClr val="1A5C42"/>
      </a:accent2>
      <a:accent3>
        <a:srgbClr val="4C806C"/>
      </a:accent3>
      <a:accent4>
        <a:srgbClr val="CCDAD5"/>
      </a:accent4>
      <a:accent5>
        <a:srgbClr val="EEF7F5"/>
      </a:accent5>
      <a:accent6>
        <a:srgbClr val="FFFFFF"/>
      </a:accent6>
      <a:hlink>
        <a:srgbClr val="26A9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