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476" r:id="rId2"/>
    <p:sldId id="652" r:id="rId3"/>
    <p:sldId id="478" r:id="rId4"/>
    <p:sldId id="967" r:id="rId5"/>
    <p:sldId id="969" r:id="rId6"/>
    <p:sldId id="970" r:id="rId7"/>
    <p:sldId id="972" r:id="rId8"/>
    <p:sldId id="971" r:id="rId9"/>
    <p:sldId id="973" r:id="rId10"/>
    <p:sldId id="974" r:id="rId11"/>
    <p:sldId id="975" r:id="rId12"/>
    <p:sldId id="978" r:id="rId13"/>
    <p:sldId id="977" r:id="rId14"/>
    <p:sldId id="979" r:id="rId15"/>
    <p:sldId id="980" r:id="rId16"/>
    <p:sldId id="981" r:id="rId17"/>
    <p:sldId id="982" r:id="rId18"/>
    <p:sldId id="983" r:id="rId19"/>
    <p:sldId id="1022" r:id="rId20"/>
    <p:sldId id="1023" r:id="rId21"/>
    <p:sldId id="1024" r:id="rId22"/>
    <p:sldId id="998" r:id="rId23"/>
    <p:sldId id="999" r:id="rId24"/>
    <p:sldId id="987" r:id="rId25"/>
    <p:sldId id="677" r:id="rId26"/>
    <p:sldId id="682" r:id="rId27"/>
    <p:sldId id="680" r:id="rId28"/>
    <p:sldId id="678" r:id="rId29"/>
  </p:sldIdLst>
  <p:sldSz cx="9144000" cy="6858000" type="screen4x3"/>
  <p:notesSz cx="6797675" cy="987425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FF0000"/>
    <a:srgbClr val="FFFFCC"/>
    <a:srgbClr val="006600"/>
    <a:srgbClr val="660033"/>
    <a:srgbClr val="FFFF66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6" autoAdjust="0"/>
    <p:restoredTop sz="96125" autoAdjust="0"/>
  </p:normalViewPr>
  <p:slideViewPr>
    <p:cSldViewPr showGuides="1">
      <p:cViewPr varScale="1">
        <p:scale>
          <a:sx n="105" d="100"/>
          <a:sy n="105" d="100"/>
        </p:scale>
        <p:origin x="10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25" cy="49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50" y="2"/>
            <a:ext cx="2945925" cy="49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140"/>
            <a:ext cx="2945925" cy="49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50" y="9380140"/>
            <a:ext cx="2945925" cy="49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27E1F69-E88D-4A21-A416-DB459A7B26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0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25" cy="494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152" y="2"/>
            <a:ext cx="2945925" cy="494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2F0C91-97EF-42F9-90B2-6DDA38F4E565}" type="datetimeFigureOut">
              <a:rPr lang="ko-KR" altLang="en-US"/>
              <a:pPr>
                <a:defRPr/>
              </a:pPr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6" y="4690070"/>
            <a:ext cx="5438140" cy="444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552"/>
            <a:ext cx="2945925" cy="4941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152" y="9378552"/>
            <a:ext cx="2945925" cy="4941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0E09255-03EA-4FB8-95ED-2C511AED07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88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CF7EF-8563-4592-A2CF-BE18F7639E4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9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CF7EF-8563-4592-A2CF-BE18F7639E4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13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8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F3DC9-1598-415E-8B10-F68296343805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600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852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6D6596E-822D-4E3E-93E9-A4399049A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27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3275856" y="6536377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제출하세요</a:t>
            </a: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2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6896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24B60B-B07B-4895-980C-5264E43A47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9203301"/>
              </p:ext>
            </p:extLst>
          </p:nvPr>
        </p:nvGraphicFramePr>
        <p:xfrm>
          <a:off x="7056784" y="4462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7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C4BB43-D17A-4953-8EE3-6014C32E9D4E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71872"/>
            <a:ext cx="8928992" cy="5393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25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53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8393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673D2B-2176-422C-BDB0-5953B7D33B07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0422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C861F-004C-424B-9569-FE0C21EF01C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556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D91C17-14B1-44CE-9E26-0CBD86419593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3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02950-17C8-4D4B-A3D7-A450EC9EA412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515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A0897-1EFA-448E-9460-89BA3CE19E1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698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248400"/>
            <a:ext cx="9144000" cy="762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30" name="TextBox 8"/>
          <p:cNvSpPr txBox="1">
            <a:spLocks noChangeArrowheads="1"/>
          </p:cNvSpPr>
          <p:nvPr userDrawn="1"/>
        </p:nvSpPr>
        <p:spPr bwMode="auto">
          <a:xfrm>
            <a:off x="4024313" y="63246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컴퓨터공학과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DB9432-2769-4E77-B915-8AD11782DF4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6324600"/>
            <a:ext cx="2910165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studio.microsoft.com/k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Visual Studio 2022</a:t>
            </a:r>
            <a:br>
              <a:rPr lang="en-US" altLang="ko-KR" dirty="0"/>
            </a:br>
            <a:r>
              <a:rPr lang="en-US" altLang="ko-KR" dirty="0"/>
              <a:t>Community Edition</a:t>
            </a:r>
            <a:br>
              <a:rPr lang="en-US" altLang="ko-KR" dirty="0"/>
            </a:b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0598590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F5A6E8-E81C-4323-8B3B-BBD669D2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Win + ASP.NET + Python </a:t>
            </a:r>
            <a:r>
              <a:rPr lang="en-US" altLang="ko-KR" sz="3200" dirty="0"/>
              <a:t>Programming</a:t>
            </a:r>
            <a:endParaRPr lang="ko-KR" altLang="en-US" dirty="0"/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92896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Mouse-L2">
            <a:extLst>
              <a:ext uri="{FF2B5EF4-FFF2-40B4-BE49-F238E27FC236}">
                <a16:creationId xmlns:a16="http://schemas.microsoft.com/office/drawing/2014/main" id="{AA7F08F6-787B-4BBC-A289-E3FDB560D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2976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9A4AC4C3-1561-4BAA-934D-0D2A3B35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25" y="4221088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5A736-2236-4C1A-B096-05BE8E50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700337-5CBF-42DB-B02E-38F6018C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096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4666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완료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E0CC52-8893-404C-B3E4-0A469B4F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144991-5821-4092-8D6F-E1511035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681287"/>
            <a:ext cx="5067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2357"/>
      </p:ext>
    </p:extLst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설치된 메뉴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F6EB50-8E69-4293-BD2C-D539F218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08007"/>
            <a:ext cx="5904656" cy="55356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9827B0-4EA2-414B-8A11-1323E2D5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5"/>
            <a:ext cx="4320480" cy="32930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11" descr="Mouse-L2">
            <a:extLst>
              <a:ext uri="{FF2B5EF4-FFF2-40B4-BE49-F238E27FC236}">
                <a16:creationId xmlns:a16="http://schemas.microsoft.com/office/drawing/2014/main" id="{D9439D06-E1A2-430B-993E-901CE310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7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Visual Studio </a:t>
            </a:r>
            <a:r>
              <a:rPr lang="ko-KR" altLang="en-US" dirty="0"/>
              <a:t>실행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7AF12-C0CF-4AB2-94E5-9A7ED2FF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38275"/>
            <a:ext cx="64389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4151"/>
      </p:ext>
    </p:extLst>
  </p:cSld>
  <p:clrMapOvr>
    <a:masterClrMapping/>
  </p:clrMapOvr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Visual Studio </a:t>
            </a:r>
            <a:r>
              <a:rPr lang="ko-KR" altLang="en-US" dirty="0"/>
              <a:t>실행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65A927-447E-4AB6-BA8A-F0A0DAD7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269"/>
            <a:ext cx="9144000" cy="4661462"/>
          </a:xfrm>
          <a:prstGeom prst="rect">
            <a:avLst/>
          </a:prstGeom>
        </p:spPr>
      </p:pic>
      <p:pic>
        <p:nvPicPr>
          <p:cNvPr id="5" name="Picture 11" descr="Mouse-L2">
            <a:extLst>
              <a:ext uri="{FF2B5EF4-FFF2-40B4-BE49-F238E27FC236}">
                <a16:creationId xmlns:a16="http://schemas.microsoft.com/office/drawing/2014/main" id="{5EA0984F-7D14-4738-9F33-C99F445A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149080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ED2875-6089-4D61-8EF6-850C2D6E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269"/>
            <a:ext cx="9144000" cy="466146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색 테마 선택</a:t>
            </a:r>
          </a:p>
        </p:txBody>
      </p:sp>
      <p:pic>
        <p:nvPicPr>
          <p:cNvPr id="5" name="Picture 11" descr="Mouse-L2">
            <a:extLst>
              <a:ext uri="{FF2B5EF4-FFF2-40B4-BE49-F238E27FC236}">
                <a16:creationId xmlns:a16="http://schemas.microsoft.com/office/drawing/2014/main" id="{5EA0984F-7D14-4738-9F33-C99F445A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69160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0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환경 설정 중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62286F-7B13-4464-BCEF-6ECAB9E8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269"/>
            <a:ext cx="9144000" cy="46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2300"/>
      </p:ext>
    </p:extLst>
  </p:cSld>
  <p:clrMapOvr>
    <a:masterClrMapping/>
  </p:clrMapOvr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VS </a:t>
            </a:r>
            <a:r>
              <a:rPr lang="ko-KR" altLang="en-US" dirty="0"/>
              <a:t>시작 및 프로젝트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B7E35-4A9C-42B1-8665-618061A0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44677"/>
            <a:ext cx="8251158" cy="5492635"/>
          </a:xfrm>
          <a:prstGeom prst="rect">
            <a:avLst/>
          </a:prstGeom>
        </p:spPr>
      </p:pic>
      <p:pic>
        <p:nvPicPr>
          <p:cNvPr id="7" name="Picture 11" descr="Mouse-L2">
            <a:extLst>
              <a:ext uri="{FF2B5EF4-FFF2-40B4-BE49-F238E27FC236}">
                <a16:creationId xmlns:a16="http://schemas.microsoft.com/office/drawing/2014/main" id="{24016DBC-77B8-421B-8F40-DE60A168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221088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1BD82B-E369-444D-A19D-04A531C0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44677"/>
            <a:ext cx="8142986" cy="5420627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Forms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06551491-DA70-4E8B-83C3-453FF392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97299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E59154-3C99-4013-A634-E900C574A5D8}"/>
              </a:ext>
            </a:extLst>
          </p:cNvPr>
          <p:cNvSpPr/>
          <p:nvPr/>
        </p:nvSpPr>
        <p:spPr bwMode="auto">
          <a:xfrm>
            <a:off x="3995936" y="1412776"/>
            <a:ext cx="151216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97891-5246-467C-BFBD-1342BF24581E}"/>
              </a:ext>
            </a:extLst>
          </p:cNvPr>
          <p:cNvSpPr/>
          <p:nvPr/>
        </p:nvSpPr>
        <p:spPr bwMode="auto">
          <a:xfrm>
            <a:off x="4067944" y="4005064"/>
            <a:ext cx="4104456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ko-KR" altLang="en-US" dirty="0"/>
              <a:t>본 강좌를 성공적으로 이수하면 학생들은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Visual Studio</a:t>
            </a:r>
            <a:r>
              <a:rPr lang="ko-KR" altLang="en-US" dirty="0"/>
              <a:t> </a:t>
            </a:r>
            <a:r>
              <a:rPr lang="en-US" altLang="ko-KR" dirty="0"/>
              <a:t>Community 2022 </a:t>
            </a:r>
            <a:r>
              <a:rPr lang="ko-KR" altLang="en-US" dirty="0"/>
              <a:t>에디션을 다운로드하여 내 컴퓨터에 설치할 수 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5F3349-001E-4899-974C-5237330F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744677"/>
            <a:ext cx="8244408" cy="5488141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콘솔</a:t>
            </a:r>
            <a:r>
              <a:rPr lang="en-US" altLang="ko-KR" dirty="0"/>
              <a:t> </a:t>
            </a:r>
            <a:r>
              <a:rPr lang="ko-KR" altLang="en-US" dirty="0"/>
              <a:t>프로젝트 생성</a:t>
            </a:r>
          </a:p>
        </p:txBody>
      </p:sp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06551491-DA70-4E8B-83C3-453FF392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97299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E59154-3C99-4013-A634-E900C574A5D8}"/>
              </a:ext>
            </a:extLst>
          </p:cNvPr>
          <p:cNvSpPr/>
          <p:nvPr/>
        </p:nvSpPr>
        <p:spPr bwMode="auto">
          <a:xfrm>
            <a:off x="3995936" y="1412776"/>
            <a:ext cx="151216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97891-5246-467C-BFBD-1342BF24581E}"/>
              </a:ext>
            </a:extLst>
          </p:cNvPr>
          <p:cNvSpPr/>
          <p:nvPr/>
        </p:nvSpPr>
        <p:spPr bwMode="auto">
          <a:xfrm>
            <a:off x="4139952" y="1772816"/>
            <a:ext cx="4104456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EE0C90-AE9B-4748-AF0C-BBBB880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749170"/>
            <a:ext cx="8244408" cy="548814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솔루션 및 프로젝트명 지정</a:t>
            </a:r>
          </a:p>
        </p:txBody>
      </p:sp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06551491-DA70-4E8B-83C3-453FF392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97299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89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D644EB-552E-49C6-96F0-AB2FE96C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323"/>
            <a:ext cx="9144000" cy="485335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dirty="0"/>
              <a:t>Visual Studio </a:t>
            </a:r>
            <a:r>
              <a:rPr lang="ko-KR" altLang="en-US" dirty="0"/>
              <a:t>설정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DE2BC-2E14-4756-8391-A6B82A50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82" y="1021060"/>
            <a:ext cx="3143250" cy="3848100"/>
          </a:xfrm>
          <a:prstGeom prst="rect">
            <a:avLst/>
          </a:prstGeom>
        </p:spPr>
      </p:pic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06551491-DA70-4E8B-83C3-453FF392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14346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6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AD55D3-B73F-41AB-8B72-51B33C18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362075"/>
            <a:ext cx="7086600" cy="41338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색 테마 변경</a:t>
            </a:r>
          </a:p>
        </p:txBody>
      </p:sp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06551491-DA70-4E8B-83C3-453FF392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75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3FA1E8-5CB4-40FF-AD57-9AC555B4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323"/>
            <a:ext cx="9144000" cy="485335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변경된 테마</a:t>
            </a:r>
          </a:p>
        </p:txBody>
      </p:sp>
      <p:pic>
        <p:nvPicPr>
          <p:cNvPr id="8" name="Picture 11" descr="Mouse-L2">
            <a:extLst>
              <a:ext uri="{FF2B5EF4-FFF2-40B4-BE49-F238E27FC236}">
                <a16:creationId xmlns:a16="http://schemas.microsoft.com/office/drawing/2014/main" id="{06551491-DA70-4E8B-83C3-453FF392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A1E8A-84C8-498F-A4C2-BA21F7CB3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789040"/>
            <a:ext cx="5143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개발환경의 이해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개발환경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D951FC-53D4-CEBE-8745-6B82AF2A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7488832" cy="49472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E7ABCF-2343-1287-C6C2-AB7DB8C43B82}"/>
              </a:ext>
            </a:extLst>
          </p:cNvPr>
          <p:cNvSpPr/>
          <p:nvPr/>
        </p:nvSpPr>
        <p:spPr>
          <a:xfrm>
            <a:off x="787475" y="1988840"/>
            <a:ext cx="288032" cy="5040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5CC311-513D-3C16-1D89-846315B0FFC2}"/>
              </a:ext>
            </a:extLst>
          </p:cNvPr>
          <p:cNvSpPr/>
          <p:nvPr/>
        </p:nvSpPr>
        <p:spPr>
          <a:xfrm>
            <a:off x="5796135" y="2086181"/>
            <a:ext cx="2514487" cy="199089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솔루션탐색기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C8B2AE-675C-5ED6-46BB-78F150EE8A42}"/>
              </a:ext>
            </a:extLst>
          </p:cNvPr>
          <p:cNvSpPr/>
          <p:nvPr/>
        </p:nvSpPr>
        <p:spPr>
          <a:xfrm>
            <a:off x="5796135" y="4163279"/>
            <a:ext cx="2514487" cy="199089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속성창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E5F0DBD-DE23-ACB8-ADE0-738395B7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01" y="2012805"/>
            <a:ext cx="2039566" cy="41285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8F1C5F-57FE-D28A-6537-269F4837FB52}"/>
              </a:ext>
            </a:extLst>
          </p:cNvPr>
          <p:cNvSpPr/>
          <p:nvPr/>
        </p:nvSpPr>
        <p:spPr>
          <a:xfrm>
            <a:off x="1158404" y="2276872"/>
            <a:ext cx="4493716" cy="374441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작업화면</a:t>
            </a:r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UI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편집</a:t>
            </a:r>
          </a:p>
        </p:txBody>
      </p:sp>
    </p:spTree>
    <p:extLst>
      <p:ext uri="{BB962C8B-B14F-4D97-AF65-F5344CB8AC3E}">
        <p14:creationId xmlns:p14="http://schemas.microsoft.com/office/powerpoint/2010/main" val="41894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개발환경의 이해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도구상자</a:t>
            </a:r>
            <a:endParaRPr lang="en-US" altLang="ko-KR" sz="2400" dirty="0"/>
          </a:p>
          <a:p>
            <a:pPr lvl="1"/>
            <a:r>
              <a:rPr lang="en-US" altLang="ko-KR" sz="2000" dirty="0"/>
              <a:t>UI  </a:t>
            </a:r>
            <a:r>
              <a:rPr lang="ko-KR" altLang="en-US" sz="2000" dirty="0"/>
              <a:t>디자인을 위한 컨트롤 제공</a:t>
            </a:r>
            <a:endParaRPr lang="en-US" altLang="ko-KR" sz="2000" dirty="0"/>
          </a:p>
          <a:p>
            <a:r>
              <a:rPr lang="ko-KR" altLang="en-US" sz="2400" dirty="0"/>
              <a:t>작업화면</a:t>
            </a:r>
            <a:endParaRPr lang="en-US" altLang="ko-KR" sz="2400" dirty="0"/>
          </a:p>
          <a:p>
            <a:pPr lvl="1"/>
            <a:r>
              <a:rPr lang="en-US" altLang="ko-KR" sz="2000" dirty="0"/>
              <a:t>UI </a:t>
            </a:r>
            <a:r>
              <a:rPr lang="ko-KR" altLang="en-US" sz="2000" dirty="0"/>
              <a:t>디자인</a:t>
            </a:r>
            <a:r>
              <a:rPr lang="en-US" altLang="ko-KR" sz="2000" dirty="0"/>
              <a:t>, </a:t>
            </a:r>
            <a:r>
              <a:rPr lang="ko-KR" altLang="en-US" sz="2000" dirty="0"/>
              <a:t>소스코드 편집 등 사용자가 작업을 수행하는 공간</a:t>
            </a:r>
            <a:endParaRPr lang="en-US" altLang="ko-KR" sz="2000" dirty="0"/>
          </a:p>
          <a:p>
            <a:r>
              <a:rPr lang="ko-KR" altLang="en-US" sz="2400" dirty="0"/>
              <a:t>솔루션 탐색기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프로젝트의 구성요소에 대한 네비게이션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구성요소를 </a:t>
            </a:r>
            <a:r>
              <a:rPr lang="ko-KR" altLang="en-US" sz="2000" dirty="0" err="1"/>
              <a:t>더블클릭하면</a:t>
            </a:r>
            <a:r>
              <a:rPr lang="ko-KR" altLang="en-US" sz="2000" dirty="0"/>
              <a:t> 작업화면에서 편집할 수 있도록 함</a:t>
            </a:r>
            <a:endParaRPr lang="en-US" altLang="ko-KR" sz="2000" dirty="0"/>
          </a:p>
          <a:p>
            <a:r>
              <a:rPr lang="ko-KR" altLang="en-US" sz="2400" dirty="0" err="1"/>
              <a:t>속성창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(Windows Form, Control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속성값을 설정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91C37-F587-72E7-6574-07AB27577D3C}"/>
              </a:ext>
            </a:extLst>
          </p:cNvPr>
          <p:cNvSpPr txBox="1"/>
          <p:nvPr/>
        </p:nvSpPr>
        <p:spPr>
          <a:xfrm>
            <a:off x="529707" y="5013176"/>
            <a:ext cx="8084585" cy="10567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통합개발환경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(IDE; Integrated Development Environment)</a:t>
            </a:r>
          </a:p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하나의 프로그램 안에 개발과 관련한 모든 환경을 제공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편집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compile+link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18367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en-US" altLang="ko-KR" dirty="0"/>
              <a:t>. Install Visual Studio 2022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6540"/>
              </p:ext>
            </p:extLst>
          </p:nvPr>
        </p:nvGraphicFramePr>
        <p:xfrm>
          <a:off x="107504" y="766831"/>
          <a:ext cx="4392042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781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191187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414074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colsole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configuration (config)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desktop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development (IDE)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download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enterprise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 (IDE)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hypertext (html/http)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22561"/>
              </p:ext>
            </p:extLst>
          </p:nvPr>
        </p:nvGraphicFramePr>
        <p:xfrm>
          <a:off x="4644454" y="764704"/>
          <a:ext cx="4392042" cy="547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535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265636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711871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567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integrated (IDE)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 (html)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management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markup (html)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professional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339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 (http)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컴퓨터용어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외교의례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뜻 이외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reboot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reference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studio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transfer (http)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universal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56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what's new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ko-KR" dirty="0"/>
              <a:t>Visual Studio Community</a:t>
            </a:r>
            <a:r>
              <a:rPr lang="ko-KR" altLang="en-US" dirty="0"/>
              <a:t>의 설치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다운로드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설치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실행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코드 작성은 하지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4" descr="BD0014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2811736" cy="277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4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A45AA94C-F7C9-4F27-9554-86498BEA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6" y="748490"/>
            <a:ext cx="8944769" cy="541681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4000" dirty="0"/>
              <a:t>Visual Studio Download </a:t>
            </a:r>
            <a:r>
              <a:rPr lang="ko-KR" altLang="en-US" sz="4000" dirty="0"/>
              <a:t>웹사이트 접속</a:t>
            </a:r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41480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A3D77-9A8D-42AC-972D-9B6A9235B322}"/>
              </a:ext>
            </a:extLst>
          </p:cNvPr>
          <p:cNvSpPr txBox="1"/>
          <p:nvPr/>
        </p:nvSpPr>
        <p:spPr>
          <a:xfrm>
            <a:off x="1280762" y="1052736"/>
            <a:ext cx="7578806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https://visualstudio.microsoft.com/ko/downloads/</a:t>
            </a:r>
            <a:endParaRPr lang="ko-KR" alt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2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AF77CC-E15C-4820-B80E-4798A786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7" y="748489"/>
            <a:ext cx="8944769" cy="541681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파일 실행</a:t>
            </a:r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893487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6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1C17F9-08E5-457D-A253-10A4351F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85975"/>
            <a:ext cx="4572000" cy="26860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시작</a:t>
            </a:r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56001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1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관리자 준비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3D5814-0935-40B5-914E-8E1479E2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85975"/>
            <a:ext cx="4572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43806"/>
      </p:ext>
    </p:extLst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BE57A7-8E8D-4B8E-8EA5-E65CE6F4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요소 선택 </a:t>
            </a:r>
            <a:r>
              <a:rPr lang="en-US" altLang="ko-KR" dirty="0"/>
              <a:t>: </a:t>
            </a:r>
            <a:r>
              <a:rPr lang="en-US" altLang="ko-KR" sz="2400" dirty="0">
                <a:solidFill>
                  <a:srgbClr val="0000FF"/>
                </a:solidFill>
              </a:rPr>
              <a:t>C#/OOP/Windows Programming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93096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8F4CCC-88C6-462A-8B67-780232CA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요소 선택 </a:t>
            </a:r>
            <a:r>
              <a:rPr lang="en-US" altLang="ko-KR" dirty="0"/>
              <a:t>: ASP.NET</a:t>
            </a:r>
            <a:endParaRPr lang="ko-KR" altLang="en-US" dirty="0"/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4904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1DD037-8E52-4342-B45E-BAC95F6B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/>
              <a:t>설치 요소 선택 </a:t>
            </a:r>
            <a:r>
              <a:rPr lang="en-US" altLang="ko-KR" dirty="0"/>
              <a:t>: </a:t>
            </a:r>
            <a:r>
              <a:rPr lang="en-US" altLang="ko-KR" sz="3600" dirty="0"/>
              <a:t>Python Programming</a:t>
            </a:r>
            <a:endParaRPr lang="ko-KR" altLang="en-US" sz="6000" dirty="0"/>
          </a:p>
        </p:txBody>
      </p:sp>
      <p:pic>
        <p:nvPicPr>
          <p:cNvPr id="10" name="Picture 11" descr="Mouse-L2">
            <a:extLst>
              <a:ext uri="{FF2B5EF4-FFF2-40B4-BE49-F238E27FC236}">
                <a16:creationId xmlns:a16="http://schemas.microsoft.com/office/drawing/2014/main" id="{7E667D4F-357B-48B8-A5F7-15A24B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4762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3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</TotalTime>
  <Words>337</Words>
  <Application>Microsoft Office PowerPoint</Application>
  <PresentationFormat>화면 슬라이드 쇼(4:3)</PresentationFormat>
  <Paragraphs>102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굴림</vt:lpstr>
      <vt:lpstr>맑은 고딕</vt:lpstr>
      <vt:lpstr>Arial</vt:lpstr>
      <vt:lpstr>Times New Roman</vt:lpstr>
      <vt:lpstr>Wingdings</vt:lpstr>
      <vt:lpstr>3_기본 디자인</vt:lpstr>
      <vt:lpstr>Visual Studio 2022 Community Edition 설치</vt:lpstr>
      <vt:lpstr>학습목표</vt:lpstr>
      <vt:lpstr>Visual Studio Download 웹사이트 접속</vt:lpstr>
      <vt:lpstr>설치 파일 실행</vt:lpstr>
      <vt:lpstr>설치 시작</vt:lpstr>
      <vt:lpstr>설치 관리자 준비</vt:lpstr>
      <vt:lpstr>설치 요소 선택 : C#/OOP/Windows Programming</vt:lpstr>
      <vt:lpstr>설치 요소 선택 : ASP.NET</vt:lpstr>
      <vt:lpstr>설치 요소 선택 : Python Programming</vt:lpstr>
      <vt:lpstr>Win + ASP.NET + Python Programming</vt:lpstr>
      <vt:lpstr>설치 중…</vt:lpstr>
      <vt:lpstr>설치 완료</vt:lpstr>
      <vt:lpstr>설치된 메뉴</vt:lpstr>
      <vt:lpstr>Visual Studio 실행 - 1</vt:lpstr>
      <vt:lpstr>Visual Studio 실행 - 2</vt:lpstr>
      <vt:lpstr>색 테마 선택</vt:lpstr>
      <vt:lpstr>환경 설정 중…</vt:lpstr>
      <vt:lpstr>VS 시작 및 프로젝트 만들기</vt:lpstr>
      <vt:lpstr>Windows Forms 프로젝트 생성</vt:lpstr>
      <vt:lpstr>콘솔 프로젝트 생성</vt:lpstr>
      <vt:lpstr>솔루션 및 프로젝트명 지정</vt:lpstr>
      <vt:lpstr>Visual Studio 설정 변경</vt:lpstr>
      <vt:lpstr>색 테마 변경</vt:lpstr>
      <vt:lpstr>변경된 테마</vt:lpstr>
      <vt:lpstr>개발환경의 이해 (1)</vt:lpstr>
      <vt:lpstr>개발환경의 이해 (2)</vt:lpstr>
      <vt:lpstr>1. Install Visual Studio 2022</vt:lpstr>
      <vt:lpstr>학습 요약</vt:lpstr>
    </vt:vector>
  </TitlesOfParts>
  <Manager>현승렬</Manager>
  <Company>두원공과대학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2005 설치</dc:title>
  <dc:creator>현승렬</dc:creator>
  <cp:lastModifiedBy>현승렬</cp:lastModifiedBy>
  <cp:revision>294</cp:revision>
  <dcterms:created xsi:type="dcterms:W3CDTF">1601-01-01T00:00:00Z</dcterms:created>
  <dcterms:modified xsi:type="dcterms:W3CDTF">2023-08-31T05:30:53Z</dcterms:modified>
</cp:coreProperties>
</file>