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632" r:id="rId2"/>
    <p:sldId id="682" r:id="rId3"/>
    <p:sldId id="802" r:id="rId4"/>
    <p:sldId id="803" r:id="rId5"/>
    <p:sldId id="733" r:id="rId6"/>
    <p:sldId id="738" r:id="rId7"/>
    <p:sldId id="735" r:id="rId8"/>
    <p:sldId id="796" r:id="rId9"/>
    <p:sldId id="737" r:id="rId10"/>
    <p:sldId id="798" r:id="rId11"/>
    <p:sldId id="799" r:id="rId12"/>
    <p:sldId id="800" r:id="rId13"/>
    <p:sldId id="770" r:id="rId14"/>
    <p:sldId id="775" r:id="rId15"/>
    <p:sldId id="789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7" r:id="rId24"/>
    <p:sldId id="785" r:id="rId25"/>
    <p:sldId id="786" r:id="rId26"/>
    <p:sldId id="703" r:id="rId27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CC6600"/>
    <a:srgbClr val="FFCCCC"/>
    <a:srgbClr val="CC3300"/>
    <a:srgbClr val="0066CC"/>
    <a:srgbClr val="CC0000"/>
    <a:srgbClr val="FFFF00"/>
    <a:srgbClr val="FFCC66"/>
    <a:srgbClr val="00CC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8" autoAdjust="0"/>
    <p:restoredTop sz="94148" autoAdjust="0"/>
  </p:normalViewPr>
  <p:slideViewPr>
    <p:cSldViewPr>
      <p:cViewPr varScale="1">
        <p:scale>
          <a:sx n="99" d="100"/>
          <a:sy n="9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076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076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076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1675" y="511175"/>
            <a:ext cx="339248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253" y="3228189"/>
            <a:ext cx="7241744" cy="30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076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714347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697384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9985691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550785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189047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4245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077752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4941806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006601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083518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636052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214822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12989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8820529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43A3B0-BEC5-41A8-A9D1-A9E785A5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50" y="0"/>
            <a:ext cx="4542100" cy="68580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contourClr>
              <a:srgbClr val="0070C0"/>
            </a:contourClr>
          </a:sp3d>
        </p:spPr>
        <p:txBody>
          <a:bodyPr>
            <a:sp3d extrusionH="6350" contourW="25400">
              <a:extrusionClr>
                <a:srgbClr val="0070C0"/>
              </a:extrusionClr>
              <a:contourClr>
                <a:srgbClr val="0070C0"/>
              </a:contourClr>
            </a:sp3d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데이터베이스 연결문제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ko-KR" altLang="en-US" sz="4000" dirty="0">
                <a:solidFill>
                  <a:schemeClr val="bg1"/>
                </a:solidFill>
              </a:rPr>
              <a:t>대처방안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6350" contourW="6350">
              <a:contourClr>
                <a:schemeClr val="tx1"/>
              </a:contourClr>
            </a:sp3d>
          </a:bodyPr>
          <a:lstStyle/>
          <a:p>
            <a:pPr ea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두원공과대학교 컴퓨터공학과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A3092-99BC-408A-92A3-B0E3FB16DDD5}"/>
              </a:ext>
            </a:extLst>
          </p:cNvPr>
          <p:cNvSpPr txBox="1"/>
          <p:nvPr/>
        </p:nvSpPr>
        <p:spPr>
          <a:xfrm>
            <a:off x="5234587" y="658100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안성캠퍼스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본관</a:t>
            </a: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 </a:t>
            </a:r>
            <a:r>
              <a:rPr lang="en-US" altLang="ko-KR" dirty="0"/>
              <a:t>4 : SQL</a:t>
            </a:r>
            <a:r>
              <a:rPr lang="ko-KR" altLang="en-US" dirty="0"/>
              <a:t>서버의 프로토콜 지정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Server </a:t>
            </a:r>
            <a:r>
              <a:rPr lang="ko-KR" altLang="en-US" dirty="0"/>
              <a:t>구성관리자의</a:t>
            </a:r>
            <a:r>
              <a:rPr lang="en-US" altLang="ko-KR" dirty="0"/>
              <a:t> TCP/IP </a:t>
            </a:r>
            <a:r>
              <a:rPr lang="ko-KR" altLang="en-US" dirty="0"/>
              <a:t>프로토콜</a:t>
            </a:r>
            <a:r>
              <a:rPr lang="en-US" altLang="ko-KR" dirty="0"/>
              <a:t> </a:t>
            </a:r>
            <a:r>
              <a:rPr lang="ko-KR" altLang="en-US" dirty="0"/>
              <a:t>사용으로 설정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F358CF-853A-478B-939F-28E1DEB50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4"/>
          <a:stretch/>
        </p:blipFill>
        <p:spPr>
          <a:xfrm>
            <a:off x="68947" y="1682320"/>
            <a:ext cx="8945706" cy="4338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EF8FFF-BE84-4D7C-918E-F86CB090475C}"/>
              </a:ext>
            </a:extLst>
          </p:cNvPr>
          <p:cNvSpPr/>
          <p:nvPr/>
        </p:nvSpPr>
        <p:spPr>
          <a:xfrm>
            <a:off x="251520" y="4389120"/>
            <a:ext cx="1872208" cy="1920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3726F-CEE7-4CCB-B61B-59D2B79DCDF8}"/>
              </a:ext>
            </a:extLst>
          </p:cNvPr>
          <p:cNvSpPr/>
          <p:nvPr/>
        </p:nvSpPr>
        <p:spPr>
          <a:xfrm>
            <a:off x="467544" y="5005504"/>
            <a:ext cx="2232248" cy="439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9627A-BB68-4734-BFB4-A8034E0B0E7F}"/>
              </a:ext>
            </a:extLst>
          </p:cNvPr>
          <p:cNvSpPr/>
          <p:nvPr/>
        </p:nvSpPr>
        <p:spPr>
          <a:xfrm>
            <a:off x="3059832" y="2977494"/>
            <a:ext cx="2016224" cy="219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FEF316-34FA-42FD-9488-31E29344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068960"/>
            <a:ext cx="1514286" cy="10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73333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 </a:t>
            </a:r>
            <a:r>
              <a:rPr lang="en-US" altLang="ko-KR" dirty="0"/>
              <a:t>4 : SQL</a:t>
            </a:r>
            <a:r>
              <a:rPr lang="ko-KR" altLang="en-US" dirty="0"/>
              <a:t>서버의 프로토콜 지정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“</a:t>
            </a:r>
            <a:r>
              <a:rPr lang="ko-KR" altLang="en-US" dirty="0"/>
              <a:t>다시 시작</a:t>
            </a:r>
            <a:r>
              <a:rPr lang="en-US" altLang="ko-KR" dirty="0"/>
              <a:t>”</a:t>
            </a:r>
            <a:r>
              <a:rPr lang="ko-KR" altLang="en-US" dirty="0"/>
              <a:t> 후 다시 실행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단계를 수행하면 연결이 되어야 함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B0D8A0-C826-4436-9C07-A953BA54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0" y="1967622"/>
            <a:ext cx="8247619" cy="44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A2A26-CF2B-4726-987E-9CF39201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286698"/>
            <a:ext cx="1476190" cy="1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6805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외부에서 </a:t>
            </a:r>
            <a:r>
              <a:rPr lang="en-US" altLang="ko-KR" dirty="0"/>
              <a:t>SQL Server</a:t>
            </a:r>
            <a:r>
              <a:rPr lang="ko-KR" altLang="en-US" dirty="0"/>
              <a:t>에 접속</a:t>
            </a:r>
            <a:endParaRPr lang="en-US" altLang="ko-KR" dirty="0"/>
          </a:p>
          <a:p>
            <a:pPr lvl="1"/>
            <a:r>
              <a:rPr lang="ko-KR" altLang="en-US" dirty="0"/>
              <a:t>외부 접속은 고정 </a:t>
            </a:r>
            <a:r>
              <a:rPr lang="en-US" altLang="ko-KR" dirty="0"/>
              <a:t>IP </a:t>
            </a:r>
            <a:r>
              <a:rPr lang="ko-KR" altLang="en-US" dirty="0"/>
              <a:t>및 관리자의 방화벽 허용 필요</a:t>
            </a:r>
            <a:endParaRPr lang="en-US" altLang="ko-KR" dirty="0"/>
          </a:p>
          <a:p>
            <a:pPr lvl="1"/>
            <a:r>
              <a:rPr lang="ko-KR" altLang="en-US" dirty="0"/>
              <a:t>구성관리자 실행 후 </a:t>
            </a:r>
            <a:r>
              <a:rPr lang="en-US" altLang="ko-KR" dirty="0"/>
              <a:t>“TCP/IP” </a:t>
            </a:r>
            <a:r>
              <a:rPr lang="ko-KR" altLang="en-US" dirty="0"/>
              <a:t>속성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ECAD2-E3AB-4A1B-A84B-AFDB7306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394820"/>
            <a:ext cx="7344818" cy="3914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F1649F-1391-41B3-88C3-29B8620C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64" y="3589960"/>
            <a:ext cx="1247388" cy="8616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65294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의 포트번호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포트번호를 지정한 경우 서버 다시 시작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FDA47-CF49-49CC-8034-B1995CA6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07952"/>
            <a:ext cx="3904762" cy="45619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B3F6B3-46AA-4F03-8608-0922E4952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20" y="1907952"/>
            <a:ext cx="3904762" cy="4542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DA7C9F-69CF-4F10-91C7-7D247B2E5A13}"/>
              </a:ext>
            </a:extLst>
          </p:cNvPr>
          <p:cNvSpPr/>
          <p:nvPr/>
        </p:nvSpPr>
        <p:spPr>
          <a:xfrm>
            <a:off x="467544" y="3645024"/>
            <a:ext cx="3240360" cy="82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5C92AF-3170-47D1-A742-5F82F2F7D510}"/>
              </a:ext>
            </a:extLst>
          </p:cNvPr>
          <p:cNvSpPr/>
          <p:nvPr/>
        </p:nvSpPr>
        <p:spPr>
          <a:xfrm>
            <a:off x="4788024" y="3933056"/>
            <a:ext cx="3240360" cy="829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E36C20-BAB5-45E0-8C7A-5491E1C9C2D4}"/>
              </a:ext>
            </a:extLst>
          </p:cNvPr>
          <p:cNvSpPr/>
          <p:nvPr/>
        </p:nvSpPr>
        <p:spPr>
          <a:xfrm>
            <a:off x="4788024" y="4762716"/>
            <a:ext cx="3240360" cy="5722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56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/>
              <a:t>시작 </a:t>
            </a:r>
            <a:r>
              <a:rPr lang="en-US" altLang="ko-KR" dirty="0"/>
              <a:t>– </a:t>
            </a:r>
            <a:r>
              <a:rPr lang="ko-KR" altLang="en-US" dirty="0"/>
              <a:t>제어판 </a:t>
            </a:r>
            <a:r>
              <a:rPr lang="en-US" altLang="ko-KR" dirty="0"/>
              <a:t>– </a:t>
            </a:r>
            <a:r>
              <a:rPr lang="ko-KR" altLang="en-US" dirty="0"/>
              <a:t>방화벽 검색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30" y="1772816"/>
            <a:ext cx="6464964" cy="45657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3563888" y="3594369"/>
            <a:ext cx="1800200" cy="26412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719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: </a:t>
            </a:r>
            <a:r>
              <a:rPr lang="ko-KR" altLang="en-US" dirty="0"/>
              <a:t>방화벽 및 네트워크 보호 </a:t>
            </a:r>
            <a:r>
              <a:rPr lang="en-US" altLang="ko-KR" dirty="0"/>
              <a:t>– </a:t>
            </a:r>
            <a:r>
              <a:rPr lang="ko-KR" altLang="en-US" dirty="0"/>
              <a:t>고급설정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80" y="1881339"/>
            <a:ext cx="5976664" cy="4619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3203848" y="4833248"/>
            <a:ext cx="1800200" cy="26412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9781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 err="1"/>
              <a:t>인바운드</a:t>
            </a:r>
            <a:r>
              <a:rPr lang="ko-KR" altLang="en-US" dirty="0"/>
              <a:t> 규칙 추가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2" y="1473242"/>
            <a:ext cx="7789118" cy="473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5526392" y="2520328"/>
            <a:ext cx="1190227" cy="24615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1770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규칙 종류 지정</a:t>
            </a:r>
            <a:endParaRPr lang="en-US" altLang="ko-K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1" y="1508590"/>
            <a:ext cx="8322275" cy="46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2339864" y="3140968"/>
            <a:ext cx="2448160" cy="38826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5902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프로토콜과 포트 지정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7" y="1484784"/>
            <a:ext cx="836481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2411760" y="3545288"/>
            <a:ext cx="3960440" cy="38776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1433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8929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연결 허용 선택</a:t>
            </a:r>
            <a:endParaRPr lang="en-US" altLang="ko-K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107442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2475768" y="2724693"/>
            <a:ext cx="3069700" cy="3888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9235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 연결에 실패할 경우 조치를 취할 수 있다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데이터베이스에 원격으로 접속할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적용시기 지정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26" y="1628800"/>
            <a:ext cx="823613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50265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이름 지정</a:t>
            </a:r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80704"/>
            <a:ext cx="772137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 bwMode="auto">
          <a:xfrm>
            <a:off x="2582420" y="2932053"/>
            <a:ext cx="3069700" cy="3888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8626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접속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</a:t>
            </a:r>
            <a:r>
              <a:rPr lang="ko-KR" altLang="en-US" dirty="0"/>
              <a:t>방화벽 설정 </a:t>
            </a:r>
            <a:r>
              <a:rPr lang="en-US" altLang="ko-KR" dirty="0"/>
              <a:t>– </a:t>
            </a:r>
            <a:r>
              <a:rPr lang="ko-KR" altLang="en-US" dirty="0"/>
              <a:t>설정된 </a:t>
            </a:r>
            <a:r>
              <a:rPr lang="ko-KR" altLang="en-US" dirty="0" err="1"/>
              <a:t>인바운드</a:t>
            </a:r>
            <a:r>
              <a:rPr lang="ko-KR" altLang="en-US" dirty="0"/>
              <a:t> 규칙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2" y="1509092"/>
            <a:ext cx="8125156" cy="494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2267744" y="2852936"/>
            <a:ext cx="1723576" cy="39207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35332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 연결 문제 대처 방안</a:t>
            </a:r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9782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Connection Trouble Shooting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17980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administration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backup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bulk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firewall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inbound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into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outbound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restoration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3519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조사해 볼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다음에 대해 조사하고 </a:t>
            </a:r>
            <a:r>
              <a:rPr lang="en-US" altLang="ko-KR" dirty="0"/>
              <a:t>KISS</a:t>
            </a:r>
            <a:r>
              <a:rPr lang="ko-KR" altLang="en-US" dirty="0"/>
              <a:t>에 제출하시오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 체계 </a:t>
            </a:r>
            <a:r>
              <a:rPr lang="en-US" altLang="ko-KR" dirty="0"/>
              <a:t>(version 4</a:t>
            </a:r>
            <a:r>
              <a:rPr lang="ko-KR" altLang="en-US" dirty="0"/>
              <a:t>를 중심으로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DNS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4962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A3DB-1CCF-4578-82D1-AB7203F8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연결에 실패한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177DF-6CA6-4E6A-8B4B-DB7AC7B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실행시의 오류 화면</a:t>
            </a:r>
            <a:endParaRPr lang="en-US" altLang="ko-KR" dirty="0"/>
          </a:p>
          <a:p>
            <a:pPr lvl="1"/>
            <a:r>
              <a:rPr lang="ko-KR" altLang="en-US" dirty="0"/>
              <a:t>데이터베이스와의 커넥션 클래스의 </a:t>
            </a:r>
            <a:r>
              <a:rPr lang="en-US" altLang="ko-KR" dirty="0"/>
              <a:t>Open() </a:t>
            </a:r>
            <a:r>
              <a:rPr lang="ko-KR" altLang="en-US" dirty="0"/>
              <a:t>메서드에서 문제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BE3375-65A8-4ADF-B38A-355E467B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09778"/>
            <a:ext cx="8208912" cy="3971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CDC969-B94F-49BB-A775-28138B354A41}"/>
              </a:ext>
            </a:extLst>
          </p:cNvPr>
          <p:cNvSpPr/>
          <p:nvPr/>
        </p:nvSpPr>
        <p:spPr>
          <a:xfrm>
            <a:off x="1403648" y="4917131"/>
            <a:ext cx="1152128" cy="216024"/>
          </a:xfrm>
          <a:prstGeom prst="rect">
            <a:avLst/>
          </a:prstGeom>
          <a:noFill/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B1F96D-0B51-4F05-A8B7-43173209CF62}"/>
              </a:ext>
            </a:extLst>
          </p:cNvPr>
          <p:cNvCxnSpPr/>
          <p:nvPr/>
        </p:nvCxnSpPr>
        <p:spPr>
          <a:xfrm>
            <a:off x="6588224" y="3140968"/>
            <a:ext cx="1946176" cy="0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68F9B6-14D9-4819-B915-A80BF1617498}"/>
              </a:ext>
            </a:extLst>
          </p:cNvPr>
          <p:cNvCxnSpPr/>
          <p:nvPr/>
        </p:nvCxnSpPr>
        <p:spPr>
          <a:xfrm>
            <a:off x="467544" y="3357339"/>
            <a:ext cx="1946176" cy="0"/>
          </a:xfrm>
          <a:prstGeom prst="line">
            <a:avLst/>
          </a:prstGeom>
          <a:ln w="381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815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데이터베이스 연결 오류 </a:t>
            </a:r>
            <a:r>
              <a:rPr lang="en-US" altLang="ko-KR" sz="3600" dirty="0"/>
              <a:t>18456/18452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메서드에서 문제가 발생하는 또다른 오류</a:t>
            </a:r>
            <a:endParaRPr lang="en-US" altLang="ko-KR" dirty="0"/>
          </a:p>
          <a:p>
            <a:pPr lvl="1"/>
            <a:r>
              <a:rPr lang="ko-KR" altLang="en-US" dirty="0"/>
              <a:t>오류 </a:t>
            </a:r>
            <a:r>
              <a:rPr lang="en-US" altLang="ko-KR" dirty="0"/>
              <a:t>18456</a:t>
            </a:r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로그인 계정이 틀렸거나 </a:t>
            </a:r>
            <a:r>
              <a:rPr lang="en-US" altLang="ko-KR" dirty="0"/>
              <a:t>‘Windows </a:t>
            </a:r>
            <a:r>
              <a:rPr lang="ko-KR" altLang="en-US" dirty="0"/>
              <a:t>인증</a:t>
            </a:r>
            <a:r>
              <a:rPr lang="en-US" altLang="ko-KR" dirty="0"/>
              <a:t>’ </a:t>
            </a:r>
            <a:r>
              <a:rPr lang="ko-KR" altLang="en-US" dirty="0"/>
              <a:t>모드인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오류 </a:t>
            </a:r>
            <a:r>
              <a:rPr lang="en-US" altLang="ko-KR" dirty="0"/>
              <a:t>18452</a:t>
            </a:r>
          </a:p>
          <a:p>
            <a:pPr lvl="2"/>
            <a:r>
              <a:rPr lang="en-US" altLang="ko-KR" dirty="0"/>
              <a:t>‘Windows </a:t>
            </a:r>
            <a:r>
              <a:rPr lang="ko-KR" altLang="en-US" dirty="0"/>
              <a:t>인증</a:t>
            </a:r>
            <a:r>
              <a:rPr lang="en-US" altLang="ko-KR" dirty="0"/>
              <a:t>’ </a:t>
            </a:r>
            <a:r>
              <a:rPr lang="ko-KR" altLang="en-US" dirty="0"/>
              <a:t>모드인 경우이거나 네트워크 설정이 안 된 경우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2282"/>
            <a:ext cx="4536504" cy="12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02354"/>
            <a:ext cx="6348747" cy="990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63120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 </a:t>
            </a:r>
            <a:r>
              <a:rPr lang="en-US" altLang="ko-KR" dirty="0"/>
              <a:t>1. </a:t>
            </a:r>
            <a:r>
              <a:rPr lang="ko-KR" altLang="en-US" dirty="0"/>
              <a:t>데이터베이스의 소스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dataSource</a:t>
            </a:r>
            <a:r>
              <a:rPr lang="ko-KR" altLang="en-US" dirty="0"/>
              <a:t>와 </a:t>
            </a:r>
            <a:r>
              <a:rPr lang="en-US" altLang="ko-KR" dirty="0"/>
              <a:t>SQL Server</a:t>
            </a:r>
            <a:r>
              <a:rPr lang="ko-KR" altLang="en-US" dirty="0"/>
              <a:t>의 로그인 등 확인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4EA57C-452F-4727-96C4-66D7DF3D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6542857" cy="1933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B8ED75-BB66-4E08-9889-3B19AB2A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01" y="1527153"/>
            <a:ext cx="2061473" cy="3220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00E859-E63A-4F12-9C7C-3DAE128D5DD0}"/>
              </a:ext>
            </a:extLst>
          </p:cNvPr>
          <p:cNvSpPr/>
          <p:nvPr/>
        </p:nvSpPr>
        <p:spPr>
          <a:xfrm>
            <a:off x="7081962" y="1910758"/>
            <a:ext cx="1954087" cy="239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89E42A-5FC9-4648-81C1-196D2D6588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760338" y="2030577"/>
            <a:ext cx="2321624" cy="624271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834DF5-08BF-4E54-9BB7-AEFAE2BAE47F}"/>
              </a:ext>
            </a:extLst>
          </p:cNvPr>
          <p:cNvSpPr/>
          <p:nvPr/>
        </p:nvSpPr>
        <p:spPr>
          <a:xfrm>
            <a:off x="7397449" y="2487540"/>
            <a:ext cx="1020304" cy="203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C8634D-5C2C-4CEF-99BC-904C9B951E4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932040" y="2589456"/>
            <a:ext cx="2465409" cy="317696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24AAB-FBD3-490A-B5B0-3C733436A0F5}"/>
              </a:ext>
            </a:extLst>
          </p:cNvPr>
          <p:cNvSpPr/>
          <p:nvPr/>
        </p:nvSpPr>
        <p:spPr>
          <a:xfrm>
            <a:off x="7485365" y="2946818"/>
            <a:ext cx="1020304" cy="203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770385-85A0-4205-B6CC-6BB820C19E8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583174" y="2780928"/>
            <a:ext cx="902191" cy="267806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8E38AF54-9CC2-4A13-8FB0-0FE0590EB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8" y="4280830"/>
            <a:ext cx="5067892" cy="1933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A6E639-11CF-4E27-A1E8-95A31AED5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885" y="3669813"/>
            <a:ext cx="3856390" cy="29017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66D55-7B9E-482A-BD3D-A43162701C0B}"/>
              </a:ext>
            </a:extLst>
          </p:cNvPr>
          <p:cNvSpPr/>
          <p:nvPr/>
        </p:nvSpPr>
        <p:spPr>
          <a:xfrm>
            <a:off x="2918812" y="5224894"/>
            <a:ext cx="1509172" cy="22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439A62-E42B-4057-A809-C74B73BCF1D6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83768" y="2946822"/>
            <a:ext cx="1189630" cy="2278072"/>
          </a:xfrm>
          <a:prstGeom prst="straightConnector1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C6FFEA-7127-4D54-BF02-7559E248AD9C}"/>
              </a:ext>
            </a:extLst>
          </p:cNvPr>
          <p:cNvSpPr/>
          <p:nvPr/>
        </p:nvSpPr>
        <p:spPr>
          <a:xfrm>
            <a:off x="6241587" y="4347822"/>
            <a:ext cx="1509172" cy="22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3F5605-F1B4-4627-9AF7-A9173CCB9645}"/>
              </a:ext>
            </a:extLst>
          </p:cNvPr>
          <p:cNvSpPr/>
          <p:nvPr/>
        </p:nvSpPr>
        <p:spPr>
          <a:xfrm>
            <a:off x="6164744" y="6046774"/>
            <a:ext cx="1509172" cy="22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0F8C8B-2A1F-4498-ABE7-6E24D346CF15}"/>
              </a:ext>
            </a:extLst>
          </p:cNvPr>
          <p:cNvSpPr txBox="1"/>
          <p:nvPr/>
        </p:nvSpPr>
        <p:spPr>
          <a:xfrm>
            <a:off x="2606411" y="5664991"/>
            <a:ext cx="259847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암호화가 되어있어 우리가 입력한 것과 글자수 차이가 있을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0591083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23" grpId="0" animBg="1"/>
      <p:bldP spid="35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조치 </a:t>
            </a:r>
            <a:r>
              <a:rPr lang="en-US" altLang="ko-KR" sz="3600" dirty="0"/>
              <a:t>2 : </a:t>
            </a:r>
            <a:r>
              <a:rPr lang="ko-KR" altLang="en-US" sz="3600" dirty="0"/>
              <a:t>로그인 아이디의 인증모드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조치 후</a:t>
            </a:r>
            <a:r>
              <a:rPr lang="en-US" altLang="ko-KR" dirty="0"/>
              <a:t> </a:t>
            </a:r>
            <a:r>
              <a:rPr lang="ko-KR" altLang="en-US" dirty="0"/>
              <a:t>접속이 될 경우</a:t>
            </a:r>
            <a:r>
              <a:rPr lang="en-US" altLang="ko-KR" dirty="0"/>
              <a:t>, </a:t>
            </a:r>
            <a:r>
              <a:rPr lang="ko-KR" altLang="en-US" dirty="0"/>
              <a:t>후속 과정 생략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7314249" cy="492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11" y="3891192"/>
            <a:ext cx="16954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62334"/>
            <a:ext cx="5533807" cy="44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860032" y="2132856"/>
            <a:ext cx="1326743" cy="115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21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조치 </a:t>
            </a:r>
            <a:r>
              <a:rPr lang="en-US" altLang="ko-KR" sz="3600" dirty="0"/>
              <a:t>3 : SQL Server</a:t>
            </a:r>
            <a:r>
              <a:rPr lang="ko-KR" altLang="en-US" sz="3600" dirty="0"/>
              <a:t>의 인증모드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조치 후 </a:t>
            </a:r>
            <a:r>
              <a:rPr lang="en-US" altLang="ko-KR" dirty="0"/>
              <a:t>“</a:t>
            </a:r>
            <a:r>
              <a:rPr lang="ko-KR" altLang="en-US" dirty="0"/>
              <a:t>서버 다시 시작</a:t>
            </a:r>
            <a:r>
              <a:rPr lang="en-US" altLang="ko-KR" dirty="0"/>
              <a:t>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접속이 될 경우</a:t>
            </a:r>
            <a:r>
              <a:rPr lang="en-US" altLang="ko-KR" dirty="0"/>
              <a:t>, </a:t>
            </a:r>
            <a:r>
              <a:rPr lang="ko-KR" altLang="en-US" dirty="0"/>
              <a:t>후속 과정 생략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4705"/>
            <a:ext cx="7200800" cy="485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63924"/>
            <a:ext cx="13716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34705"/>
            <a:ext cx="6066354" cy="492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44008" y="2060848"/>
            <a:ext cx="1800200" cy="7920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93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조치 </a:t>
            </a:r>
            <a:r>
              <a:rPr lang="en-US" altLang="ko-KR" sz="3600" dirty="0"/>
              <a:t>3 : SQL Server</a:t>
            </a:r>
            <a:r>
              <a:rPr lang="ko-KR" altLang="en-US" sz="3600" dirty="0"/>
              <a:t>의 인증모드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조치 후 </a:t>
            </a:r>
            <a:r>
              <a:rPr lang="en-US" altLang="ko-KR" dirty="0"/>
              <a:t>“</a:t>
            </a:r>
            <a:r>
              <a:rPr lang="ko-KR" altLang="en-US" dirty="0"/>
              <a:t>서버 다시 시작</a:t>
            </a:r>
            <a:r>
              <a:rPr lang="en-US" altLang="ko-KR" dirty="0"/>
              <a:t>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접속이 될 경우</a:t>
            </a:r>
            <a:r>
              <a:rPr lang="en-US" altLang="ko-KR" dirty="0"/>
              <a:t>, </a:t>
            </a:r>
            <a:r>
              <a:rPr lang="ko-KR" altLang="en-US" dirty="0"/>
              <a:t>후속 과정 생략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34705"/>
            <a:ext cx="7200800" cy="485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63924"/>
            <a:ext cx="13716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11528" y="4429696"/>
            <a:ext cx="122758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0559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 </a:t>
            </a:r>
            <a:r>
              <a:rPr lang="en-US" altLang="ko-KR" dirty="0"/>
              <a:t>4 : SQL</a:t>
            </a:r>
            <a:r>
              <a:rPr lang="ko-KR" altLang="en-US" dirty="0"/>
              <a:t>서버의 프로토콜 지정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파일탐색기 </a:t>
            </a:r>
            <a:r>
              <a:rPr lang="en-US" altLang="ko-KR" dirty="0"/>
              <a:t>– </a:t>
            </a:r>
            <a:r>
              <a:rPr lang="ko-KR" altLang="en-US" dirty="0"/>
              <a:t>내 </a:t>
            </a:r>
            <a:r>
              <a:rPr lang="en-US" altLang="ko-KR" dirty="0"/>
              <a:t>PC –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CADD8-7630-4BB7-8ED7-94E6DFC9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44" y="1556792"/>
            <a:ext cx="6624736" cy="46022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48F698-5F47-4F4B-95F9-245DA301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65142"/>
            <a:ext cx="2448272" cy="23117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A77365-7CA4-4609-9D33-AC4568932FA0}"/>
              </a:ext>
            </a:extLst>
          </p:cNvPr>
          <p:cNvSpPr/>
          <p:nvPr/>
        </p:nvSpPr>
        <p:spPr>
          <a:xfrm>
            <a:off x="2123728" y="3789040"/>
            <a:ext cx="1227584" cy="2399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631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24926</TotalTime>
  <Words>465</Words>
  <Application>Microsoft Office PowerPoint</Application>
  <PresentationFormat>화면 슬라이드 쇼(4:3)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HY견고딕</vt:lpstr>
      <vt:lpstr>굴림</vt:lpstr>
      <vt:lpstr>맑은 고딕</vt:lpstr>
      <vt:lpstr>Times New Roman</vt:lpstr>
      <vt:lpstr>Wingdings</vt:lpstr>
      <vt:lpstr>1_기본 디자인</vt:lpstr>
      <vt:lpstr>데이터베이스 연결문제 대처방안</vt:lpstr>
      <vt:lpstr>학습 목표</vt:lpstr>
      <vt:lpstr>데이터베이스 연결에 실패한 예</vt:lpstr>
      <vt:lpstr>데이터베이스 연결 오류 18456/18452</vt:lpstr>
      <vt:lpstr>조치 1. 데이터베이스의 소스 확인</vt:lpstr>
      <vt:lpstr>조치 2 : 로그인 아이디의 인증모드 확인</vt:lpstr>
      <vt:lpstr>조치 3 : SQL Server의 인증모드 확인</vt:lpstr>
      <vt:lpstr>조치 3 : SQL Server의 인증모드 확인</vt:lpstr>
      <vt:lpstr>조치 4 : SQL서버의 프로토콜 지정</vt:lpstr>
      <vt:lpstr>조치 4 : SQL서버의 프로토콜 지정</vt:lpstr>
      <vt:lpstr>조치 4 : SQL서버의 프로토콜 지정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외부 접속 환경 설정</vt:lpstr>
      <vt:lpstr>학습 요약</vt:lpstr>
      <vt:lpstr>Connection Trouble Shooting</vt:lpstr>
      <vt:lpstr>조사해 볼 클래스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490</cp:revision>
  <cp:lastPrinted>2011-03-16T17:06:19Z</cp:lastPrinted>
  <dcterms:created xsi:type="dcterms:W3CDTF">2003-05-07T20:17:23Z</dcterms:created>
  <dcterms:modified xsi:type="dcterms:W3CDTF">2024-03-16T05:16:37Z</dcterms:modified>
</cp:coreProperties>
</file>