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4247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Placeholders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8"/>
            <a:ext cx="9029704" cy="17272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Placeholders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 Mechanics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45" name="Shape 245"/>
          <p:cNvSpPr txBox="1"/>
          <p:nvPr/>
        </p:nvSpPr>
        <p:spPr>
          <a:xfrm>
            <a:off x="7158250" y="3622130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update variables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in the graph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246" name="Shape 246"/>
          <p:cNvGrpSpPr/>
          <p:nvPr/>
        </p:nvGrpSpPr>
        <p:grpSpPr>
          <a:xfrm>
            <a:off x="2947675" y="1773824"/>
            <a:ext cx="4345524" cy="3284999"/>
            <a:chOff x="2322525" y="1302249"/>
            <a:chExt cx="4345524" cy="3284999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4" cy="3284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2"/>
              <a:ext cx="1431724" cy="17652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8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6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902049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Build graph using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TensorFlow operations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49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99" y="1572150"/>
            <a:ext cx="4130850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5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 Mechanics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66" name="Shape 166"/>
          <p:cNvSpPr txBox="1"/>
          <p:nvPr/>
        </p:nvSpPr>
        <p:spPr>
          <a:xfrm>
            <a:off x="7158250" y="3622130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update variables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in the graph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167" name="Shape 167"/>
          <p:cNvGrpSpPr/>
          <p:nvPr/>
        </p:nvGrpSpPr>
        <p:grpSpPr>
          <a:xfrm>
            <a:off x="2947675" y="1773824"/>
            <a:ext cx="4345524" cy="3284999"/>
            <a:chOff x="2322525" y="1302249"/>
            <a:chExt cx="4345524" cy="3284999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4" cy="3284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2"/>
              <a:ext cx="1431724" cy="17652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8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6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902049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Build graph using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TensorFlow operations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4800" y="133940"/>
            <a:ext cx="8572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graph using TF operations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2" y="548877"/>
            <a:ext cx="524559" cy="52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3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14387" y="4443412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4800" y="133940"/>
            <a:ext cx="8572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graph using TF operations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2" y="548877"/>
            <a:ext cx="524559" cy="52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3" y="1403083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78668" y="3550443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71525" y="2128837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83393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GradientDescent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https://www.tensorflow.org/api_docs/python/tf/reduce_mean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299" y="1332500"/>
            <a:ext cx="3573624" cy="5203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90575" y="133940"/>
            <a:ext cx="75867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Run/update graph and get results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40518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5" y="342224"/>
            <a:ext cx="454378" cy="4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4" y="814026"/>
            <a:ext cx="454378" cy="4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