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53797A-E6D3-467F-AB67-3CA293E3ED2D}">
  <a:tblStyle styleId="{2F53797A-E6D3-467F-AB67-3CA293E3ED2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37" Type="http://schemas.openxmlformats.org/officeDocument/2006/relationships/font" Target="fonts/GillSans-bold.fntdata"/><Relationship Id="rId14" Type="http://schemas.openxmlformats.org/officeDocument/2006/relationships/slide" Target="slides/slide7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■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Shape 102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Shape 103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4-2-multi_variable_matmul_linear_regression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://cs231n.github.io/python-numpy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://slides.com/wigging/numpy#/9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gif"/><Relationship Id="rId4" Type="http://schemas.openxmlformats.org/officeDocument/2006/relationships/hyperlink" Target="https://www.tensorflow.org/programmers_guide/reading_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gif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hyperlink" Target="https://github.com/hunkim/DeepLearningZeroToAll/blob/master/lab-04-4-tf_reader_linear_regress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programmers_guide/reading_dat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unkim/DeepLearningZeroToAll/blob/master/lab-04-4-tf_reader_linear_regression.p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nsorflow.org/programmers_guide/reading_dat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github.com/hunkim/DeepLearningZeroToAll/blob/master/lab-04-2-multi_variable_matmul_linear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87" name="Shape 1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0" y="0"/>
            <a:ext cx="91440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638775" y="100350"/>
            <a:ext cx="1426800" cy="489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7105.46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[[ 80.82241058]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[ 92.26364136]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[ 93.70250702]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[ 98.09217834]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[ 72.51759338]]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5.89726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[[ 155.35159302]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[ 181.85691833]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[ 181.97254944]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[ 194.21760559]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[ 140.85707092]]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3.18588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[[ 154.36352539]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[ 182.94833374]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[ 181.85189819]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[ 194.35585022]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[ 142.03240967]]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3.1781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[[ 154.35881042]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[ 182.95147705]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[ 181.85035706]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[ 194.35533142]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[ 142.036026  ]]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</a:t>
            </a:r>
            <a:r>
              <a:rPr lang="en"/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2700"/>
              <a:t>Loading Data from File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270" name="Shape 2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Shape 27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272" name="Shape 272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49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099" y="1572150"/>
            <a:ext cx="4130850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812726" y="-18454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</a:p>
        </p:txBody>
      </p:sp>
      <p:sp>
        <p:nvSpPr>
          <p:cNvPr id="286" name="Shape 286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Slicing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197" cy="241531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5908800" y="4759800"/>
            <a:ext cx="3921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http://cs231n.github.io/python-numpy-tutorial/</a:t>
            </a:r>
            <a:r>
              <a:rPr lang="en" sz="12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47" y="0"/>
            <a:ext cx="105722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7477850" y="4619750"/>
            <a:ext cx="4054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http://slides.com/wigging/numpy#/9</a:t>
            </a:r>
            <a:r>
              <a:rPr lang="en" sz="1200"/>
              <a:t> 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650" y="4914900"/>
            <a:ext cx="247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812726" y="-18454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</a:p>
        </p:txBody>
      </p:sp>
      <p:sp>
        <p:nvSpPr>
          <p:cNvPr id="309" name="Shape 309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tf.set_random_seed(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 reproducibility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426775" y="975550"/>
            <a:ext cx="4669500" cy="351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4946125" y="2664325"/>
            <a:ext cx="3969900" cy="8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Your score will be  [[ 181.73277283]]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Other scores will be  [[ 145.86265564] [ 187.23129272]]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Output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75250" y="1065625"/>
            <a:ext cx="51615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1827350"/>
            <a:ext cx="8131425" cy="202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n"/>
              <a:t>Queue Runners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https://www.tensorflow.org/programmers_guide/reading_data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1" y="1538299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837025"/>
            <a:ext cx="7417250" cy="18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401475" y="290050"/>
            <a:ext cx="5626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'data-01-test-score.csv', 'data-02-test-score.csv', ...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shuffle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233350" y="3819475"/>
            <a:ext cx="3615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112225" y="947475"/>
            <a:ext cx="5063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5" y="4983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125" y="4073761"/>
            <a:ext cx="357424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075" y="1253487"/>
            <a:ext cx="357425" cy="35488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tf.train.batch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80800" y="1305200"/>
            <a:ext cx="79824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x_batch, y_batch = sess.run([train_x_batch, train_y_batch])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Default values, in case of empty columns. Also specifies the type of the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decoded result.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=record_defaults)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466725" y="1356550"/>
            <a:ext cx="4629600" cy="318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x_batch, y_batch = sess.run([train_x_batch, train_y_batch])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x_batch, Y: y_batch})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shuffle_batch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80800" y="1419750"/>
            <a:ext cx="79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min_after_dequeue defines how big a buffer we will randomly sample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from -- bigger means better shuffling but slower start up and more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memory used.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capacity must be larger than min_after_dequeue and the amount larger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determines the maximum we will prefetch.  Recommendation: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min_after_dequeue + (num_threads + a small safety margin) * batch_size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 = min_after_dequeue +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batch_size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example_batch, label_batch = tf.train.shuffle_batch(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[example, label],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=capacity,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=min_after_dequeue)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204" name="Shape 2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Shape 20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49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099" y="1572150"/>
            <a:ext cx="4130850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190706" y="164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{2F53797A-E6D3-467F-AB67-3CA293E3ED2D}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Y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75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152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88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185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89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91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180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96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98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100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196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66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142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65981" y="3719015"/>
            <a:ext cx="3062399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3" y="1155501"/>
            <a:ext cx="4064793" cy="26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190706" y="164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{2F53797A-E6D3-467F-AB67-3CA293E3ED2D}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Y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75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152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88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185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89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91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180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96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98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100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196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66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142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65981" y="3719015"/>
            <a:ext cx="3062399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3" y="1155501"/>
            <a:ext cx="4064793" cy="2643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754200" y="1587325"/>
            <a:ext cx="5042100" cy="33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x1_data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4292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https://github.com/hunkim/DeepLearningZeroToAll/blob/master/lab-04-1-multi_variable_linear_regression.py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0" y="0"/>
            <a:ext cx="70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Minimize. Need a very small learning rate for this data 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sess.run([cost, hypothesis, train],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={x1: x1_data, x2: x2_data, x3: x3_data, Y: y_data})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283525" y="77275"/>
            <a:ext cx="1732200" cy="489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19614.8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[ 21.69748688  39.10213089  31.82624626  35.14236832  32.55316544]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14.0682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[ 145.56100464  187.94958496  178.50236511  194.86721802  146.08096313]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4.9197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[ 148.15084839  186.88632202  179.6293335   195.81796265  144.46044922]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4.89449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[ 148.15931702  186.8805542   179.63194275  195.81971741  144.45298767]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8864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https://github.com/hunkim/DeepLearningZeroToAll/blob/master/lab-04-1-multi_variable_linear_regression.py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4"/>
            <a:ext cx="4869726" cy="91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0" y="1218621"/>
            <a:ext cx="2661359" cy="496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812725" y="133947"/>
            <a:ext cx="5518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</a:p>
        </p:txBody>
      </p:sp>
      <p:sp>
        <p:nvSpPr>
          <p:cNvPr id="252" name="Shape 252"/>
          <p:cNvSpPr/>
          <p:nvPr/>
        </p:nvSpPr>
        <p:spPr>
          <a:xfrm>
            <a:off x="6909345" y="2236886"/>
            <a:ext cx="669600" cy="6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4"/>
            <a:ext cx="4869726" cy="91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0" y="1218621"/>
            <a:ext cx="2661359" cy="49607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1951950" y="2180275"/>
            <a:ext cx="5240100" cy="272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