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3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4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3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0" y="4882306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3" y="334862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3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3" y="334862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4" y="334862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4" y="2511474"/>
            <a:ext cx="2812800" cy="21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■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○"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3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4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4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3" y="2685603"/>
            <a:ext cx="2812800" cy="1988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799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4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29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7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5" y="229117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6-1-softmax_classif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hyperlink" Target="https://www.tensorflow.org/api_docs/python/tf/one_ho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6-2-softmax_zoo_classifier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5293625" y="1086402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62100" y="1449850"/>
            <a:ext cx="853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= sess.run(hypothesis,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(all, sess.run(tf.arg_max(all,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62100" y="1162600"/>
            <a:ext cx="56523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https://github.com/hunkim/DeepLearningZeroToAll/blob/master/lab-06-1-softmax_classifier.py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i="1" lang="en" sz="2300"/>
              <a:t>cross_entropy, one_hot, reshape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Shape 219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220" name="Shape 2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399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1" cy="6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4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/>
              <a:t>softmax_cross_entropy_with_logits</a:t>
            </a:r>
          </a:p>
        </p:txBody>
      </p:sp>
      <p:sp>
        <p:nvSpPr>
          <p:cNvPr id="238" name="Shape 238"/>
          <p:cNvSpPr/>
          <p:nvPr/>
        </p:nvSpPr>
        <p:spPr>
          <a:xfrm>
            <a:off x="5293625" y="1086402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1"/>
            <a:ext cx="357424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441851" y="4781050"/>
            <a:ext cx="8652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249" name="Shape 249"/>
          <p:cNvSpPr/>
          <p:nvPr/>
        </p:nvSpPr>
        <p:spPr>
          <a:xfrm>
            <a:off x="1201501" y="2987520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460101" y="-308161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29350" y="141100"/>
            <a:ext cx="86853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tf.nn.softmax(tf.matmul(X,W))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 sz="3400"/>
              <a:t>softmax_cross_entropy_with_logits</a:t>
            </a:r>
          </a:p>
        </p:txBody>
      </p:sp>
      <p:sp>
        <p:nvSpPr>
          <p:cNvPr id="259" name="Shape 259"/>
          <p:cNvSpPr/>
          <p:nvPr/>
        </p:nvSpPr>
        <p:spPr>
          <a:xfrm>
            <a:off x="5293625" y="1086402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1"/>
            <a:ext cx="357424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Animal classification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softmax_cross_entropy_with_logits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49"/>
            <a:ext cx="2501175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https://kr.pinterest.com/explore/animal-classification-activity/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4"/>
            <a:ext cx="6045426" cy="14799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3" name="Shape 273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tf.one_hot and reshape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94175" y="3175675"/>
            <a:ext cx="7495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6, shape=(?,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tf.one_hot(Y, nb_classes)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 shape=(?, 1, 7)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shape=(?, 7)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4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1" name="Shape 281"/>
          <p:cNvSpPr txBox="1"/>
          <p:nvPr/>
        </p:nvSpPr>
        <p:spPr>
          <a:xfrm>
            <a:off x="470350" y="4464900"/>
            <a:ext cx="6706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12121"/>
                </a:solidFill>
              </a:rPr>
              <a:t>If the input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indices</a:t>
            </a:r>
            <a:r>
              <a:rPr lang="en">
                <a:solidFill>
                  <a:srgbClr val="212121"/>
                </a:solidFill>
              </a:rPr>
              <a:t> is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</a:t>
            </a:r>
            <a:r>
              <a:rPr lang="en">
                <a:solidFill>
                  <a:srgbClr val="212121"/>
                </a:solidFill>
              </a:rPr>
              <a:t>, the output will have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N+1</a:t>
            </a:r>
            <a:r>
              <a:rPr lang="en">
                <a:solidFill>
                  <a:srgbClr val="212121"/>
                </a:solidFill>
              </a:rPr>
              <a:t>. The new axis is created at dimension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axis</a:t>
            </a:r>
            <a:r>
              <a:rPr lang="en">
                <a:solidFill>
                  <a:srgbClr val="212121"/>
                </a:solidFill>
              </a:rPr>
              <a:t> (default: the new axis is appended at the end).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https://www.tensorflow.org/api_docs/python/tf/one_hot</a:t>
            </a:r>
            <a:r>
              <a:rPr lang="en">
                <a:solidFill>
                  <a:srgbClr val="21212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293625" y="1086402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0" y="0"/>
            <a:ext cx="695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(Y, nb_classes)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 = tf.matmul(X, W) + 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tf.nn.softmax(logits)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4" y="704550"/>
            <a:ext cx="2780550" cy="26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0" y="0"/>
            <a:ext cx="8554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4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1" y="1538299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76200"/>
            <a:ext cx="76980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158650" y="2241025"/>
            <a:ext cx="2816700" cy="279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1100 Loss: 0.101 Acc: 99.01%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1200 Loss: 0.092 Acc: 100.00%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1300 Loss: 0.084 Acc: 100.00%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4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0" y="4261901"/>
            <a:ext cx="1428750" cy="775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6" y="87975"/>
            <a:ext cx="2543802" cy="1589521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4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tIns="342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399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1" cy="6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5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4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460101" y="-308161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</a:p>
        </p:txBody>
      </p:sp>
      <p:sp>
        <p:nvSpPr>
          <p:cNvPr id="163" name="Shape 163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201501" y="2987520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460101" y="-308161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tf.matmul(X,W)+b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289225" y="141100"/>
            <a:ext cx="76254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(tf.matmul(X,W)+b)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8600" y="3318200"/>
            <a:ext cx="892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4" y="1139125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50" y="2716374"/>
            <a:ext cx="1541775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-76200"/>
            <a:ext cx="905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y_data}))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0" name="Shape 19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</a:p>
        </p:txBody>
      </p:sp>
      <p:sp>
        <p:nvSpPr>
          <p:cNvPr id="196" name="Shape 196"/>
          <p:cNvSpPr/>
          <p:nvPr/>
        </p:nvSpPr>
        <p:spPr>
          <a:xfrm>
            <a:off x="5293625" y="1086402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&amp; One-hot encoding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sess.run(hypothesis,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sess.run(tf.arg_max(a,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4" y="1571475"/>
            <a:ext cx="2922274" cy="211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6200" y="1162600"/>
            <a:ext cx="52995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rgbClr val="008080"/>
                </a:solidFill>
              </a:rPr>
              <a:t>[[  1.38904958e-03   9.98601854e-01   9.06129117e-06]] </a:t>
            </a:r>
            <a:r>
              <a:rPr b="1" lang="en" sz="1500">
                <a:solidFill>
                  <a:srgbClr val="7F6000"/>
                </a:solidFill>
              </a:rPr>
              <a:t>[1]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