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Overfitting? </a:t>
            </a: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ensorflow.org/api_docs/python/tf/train/RMSPropOptimizer" TargetMode="External"/><Relationship Id="rId10" Type="http://schemas.openxmlformats.org/officeDocument/2006/relationships/hyperlink" Target="https://www.tensorflow.org/api_docs/python/tf/train/ProximalAdagradOptimizer" TargetMode="External"/><Relationship Id="rId12" Type="http://schemas.openxmlformats.org/officeDocument/2006/relationships/hyperlink" Target="https://www.tensorflow.org/api_guides/python/train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gradOptimizer" TargetMode="External"/><Relationship Id="rId9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DAOptimizer" TargetMode="External"/><Relationship Id="rId6" Type="http://schemas.openxmlformats.org/officeDocument/2006/relationships/hyperlink" Target="https://www.tensorflow.org/api_docs/python/tf/train/MomentumOptimizer" TargetMode="External"/><Relationship Id="rId7" Type="http://schemas.openxmlformats.org/officeDocument/2006/relationships/hyperlink" Target="https://www.tensorflow.org/api_docs/python/tf/train/AdamOptimizer" TargetMode="External"/><Relationship Id="rId8" Type="http://schemas.openxmlformats.org/officeDocument/2006/relationships/hyperlink" Target="https://www.tensorflow.org/api_docs/python/tf/train/Ftrl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6" name="Shape 1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tf.train.AdagradOptimizer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tf.train.AdagradDAOptimizer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tf.train.MomentumOptimizer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tf.train.AdamOptimizer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tf.train.FtrlOptimizer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tf.train.ProximalGradientDescentOptimizer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tf.train.ProximalAdagradOptimizer</a:t>
            </a:r>
          </a:p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12121"/>
              </a:buClr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tf.train.RMSPropOptimizer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" sz="2200"/>
              <a:t>Exercise: Batch Normalization</a:t>
            </a:r>
          </a:p>
          <a:p>
            <a:pPr indent="-3683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6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3" name="Shape 1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49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49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