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79CA7-974B-C94B-B892-3FECEC0E40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6A08AE-D766-9248-8DDF-0A24532DD6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BAD250-8D91-E242-A30D-2D3DBFB21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A03D7-8AB7-2246-B7FB-CA59C58B4180}" type="datetimeFigureOut">
              <a:rPr lang="en-KR" smtClean="0"/>
              <a:t>2020/11/29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343D58-857B-2341-B522-E15D161F5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E7B9A8-0399-F24F-B70D-11CE8AD29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22E8E-E13A-0E4C-B9ED-8AA94B50DC8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096853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9FAA6-3E15-1840-9061-34863F869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CCEF17-F7C2-654D-8554-08282C7E07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C1338E-E609-1B40-88C7-B50D0E08E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A03D7-8AB7-2246-B7FB-CA59C58B4180}" type="datetimeFigureOut">
              <a:rPr lang="en-KR" smtClean="0"/>
              <a:t>2020/11/29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F074E7-7B2E-1F4C-950E-3C56049D5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4D4C1F-CBC1-DC4A-85AB-A4C31EDB8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22E8E-E13A-0E4C-B9ED-8AA94B50DC8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432963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150930-8711-8B4F-B912-8EA299CF94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27D37E-74FD-6745-8987-6B60CA5F30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1DA484-9C3E-3648-A5E5-E4426CB4A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A03D7-8AB7-2246-B7FB-CA59C58B4180}" type="datetimeFigureOut">
              <a:rPr lang="en-KR" smtClean="0"/>
              <a:t>2020/11/29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4BC90B-5716-D346-BF87-66E1702EC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3D03DA-1954-114C-8970-45903AE14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22E8E-E13A-0E4C-B9ED-8AA94B50DC8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207145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58281-019E-1F43-B9B6-C349DBDD5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B3F66-8FE7-564F-A31F-9658B6E257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BE4979-2855-654A-9254-A3DB593F6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A03D7-8AB7-2246-B7FB-CA59C58B4180}" type="datetimeFigureOut">
              <a:rPr lang="en-KR" smtClean="0"/>
              <a:t>2020/11/29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E3D48B-37D0-0546-B358-54819A95B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986858-2CBC-B34C-B6B3-D934D916D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22E8E-E13A-0E4C-B9ED-8AA94B50DC8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979160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A4009-7C7E-404A-8C23-8216E80B5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D074CE-C449-094A-A467-0419A544D6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3DA927-EB67-AA47-B158-BBD632B8C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A03D7-8AB7-2246-B7FB-CA59C58B4180}" type="datetimeFigureOut">
              <a:rPr lang="en-KR" smtClean="0"/>
              <a:t>2020/11/29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EEFC33-67C0-1C40-BBB2-E4D9E15A8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353402-535D-E34D-BF30-4DD425FF3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22E8E-E13A-0E4C-B9ED-8AA94B50DC8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739775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781A8-DFA8-184C-8A0D-F722CAE85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70AB68-5170-C249-8E27-6457AC7B71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D2A1A0-4735-F34D-9503-3E572AA6C6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548E8B-6F94-AD4B-903C-97235406D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A03D7-8AB7-2246-B7FB-CA59C58B4180}" type="datetimeFigureOut">
              <a:rPr lang="en-KR" smtClean="0"/>
              <a:t>2020/11/29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CE212C-DBA5-E044-8EBD-6C21E6135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0D61F1-10E6-2E48-BF4A-F58CFD28D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22E8E-E13A-0E4C-B9ED-8AA94B50DC8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63435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913E7-8391-5A4F-A94E-F43E4164C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E0AAAB-D0AA-1543-B67F-683331029F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7983E1-CB9F-9642-803D-B15244A228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C7523B-8148-974E-8AFF-F5EF48E93F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43B3DE-EBD3-5C45-AC54-90E1CB0C69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86A01B-E0D2-0C43-97F1-2D0E3B182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A03D7-8AB7-2246-B7FB-CA59C58B4180}" type="datetimeFigureOut">
              <a:rPr lang="en-KR" smtClean="0"/>
              <a:t>2020/11/29</a:t>
            </a:fld>
            <a:endParaRPr lang="en-K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1F8137-E486-6C41-BA16-7A20CCD7E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97420A-6BFF-B54B-AD6A-BDDBA780E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22E8E-E13A-0E4C-B9ED-8AA94B50DC8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133403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2AF53-C82A-2F4D-90FA-10FB8AC48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C742D3-BA86-7549-96A6-EA26C116E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A03D7-8AB7-2246-B7FB-CA59C58B4180}" type="datetimeFigureOut">
              <a:rPr lang="en-KR" smtClean="0"/>
              <a:t>2020/11/29</a:t>
            </a:fld>
            <a:endParaRPr lang="en-K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CD15C3-0FC8-E348-A927-207B056A1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C5B099-3FEA-C846-9908-9F71F77C1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22E8E-E13A-0E4C-B9ED-8AA94B50DC8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635681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643634-BADB-DC48-B191-3312B7AFA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A03D7-8AB7-2246-B7FB-CA59C58B4180}" type="datetimeFigureOut">
              <a:rPr lang="en-KR" smtClean="0"/>
              <a:t>2020/11/29</a:t>
            </a:fld>
            <a:endParaRPr lang="en-K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ED6C74-7685-5645-A3EF-48F698D31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BE2008-0B2F-5F46-9235-320985259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22E8E-E13A-0E4C-B9ED-8AA94B50DC8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441565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AA6E1-0862-474E-B555-74EB943EF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ADA318-BD87-DC40-8D32-4E3CDE319F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76CB86-34FA-C242-BFE4-2A51549E33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0B0725-6A3D-954C-8457-909240F9D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A03D7-8AB7-2246-B7FB-CA59C58B4180}" type="datetimeFigureOut">
              <a:rPr lang="en-KR" smtClean="0"/>
              <a:t>2020/11/29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D4D96B-3C11-154C-AEDA-DC3331481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32A7B7-E336-314B-BEF9-18ADD0CD2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22E8E-E13A-0E4C-B9ED-8AA94B50DC8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954849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ACEAE-E0EE-5843-89A8-465D613F5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F39916-0ED7-0545-89AA-8256655CC4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05477F-0916-1C4D-B2D8-42EF5A6804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76B3CC-C1E5-C344-B34A-C4A0E5F02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A03D7-8AB7-2246-B7FB-CA59C58B4180}" type="datetimeFigureOut">
              <a:rPr lang="en-KR" smtClean="0"/>
              <a:t>2020/11/29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048A81-A1F1-264C-A10A-AEFA6766F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331BEA-C31D-D242-9430-25C266B46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22E8E-E13A-0E4C-B9ED-8AA94B50DC8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124979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FEFAAD-B1DD-2E47-90A5-EC39ECA18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E90B58-7A6D-9147-82DF-3501C889DF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7B0DE0-3073-F94D-AF8E-A689431D9F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2A03D7-8AB7-2246-B7FB-CA59C58B4180}" type="datetimeFigureOut">
              <a:rPr lang="en-KR" smtClean="0"/>
              <a:t>2020/11/29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2F5BDA-56D6-1444-B28E-AE180AC70D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BE192-36C7-434E-BE62-38C169D3C3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222E8E-E13A-0E4C-B9ED-8AA94B50DC8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732267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282ABE5-616D-E149-9689-7CF5DE2882F3}"/>
              </a:ext>
            </a:extLst>
          </p:cNvPr>
          <p:cNvSpPr/>
          <p:nvPr/>
        </p:nvSpPr>
        <p:spPr>
          <a:xfrm>
            <a:off x="2654714" y="441434"/>
            <a:ext cx="3798638" cy="464557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KR" dirty="0"/>
              <a:t>TaskLoopPlay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4DA0574-D32B-3640-A64C-18A21FB4F02C}"/>
              </a:ext>
            </a:extLst>
          </p:cNvPr>
          <p:cNvSpPr/>
          <p:nvPr/>
        </p:nvSpPr>
        <p:spPr>
          <a:xfrm>
            <a:off x="6721363" y="441434"/>
            <a:ext cx="2448911" cy="28062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KR" dirty="0">
                <a:solidFill>
                  <a:schemeClr val="tx1"/>
                </a:solidFill>
              </a:rPr>
              <a:t>SourceManager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F2B3DD8-5F64-3344-8C22-93FC2AC4F962}"/>
              </a:ext>
            </a:extLst>
          </p:cNvPr>
          <p:cNvSpPr/>
          <p:nvPr/>
        </p:nvSpPr>
        <p:spPr>
          <a:xfrm>
            <a:off x="9322676" y="4656082"/>
            <a:ext cx="1429408" cy="15450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KR" dirty="0"/>
              <a:t>DataLatch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05EBBEF-0F28-C54E-8129-512FA5C39576}"/>
              </a:ext>
            </a:extLst>
          </p:cNvPr>
          <p:cNvSpPr/>
          <p:nvPr/>
        </p:nvSpPr>
        <p:spPr>
          <a:xfrm>
            <a:off x="6910550" y="609600"/>
            <a:ext cx="2091559" cy="22492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F</a:t>
            </a:r>
            <a:r>
              <a:rPr lang="en-KR" b="1" dirty="0">
                <a:solidFill>
                  <a:schemeClr val="tx1"/>
                </a:solidFill>
              </a:rPr>
              <a:t>ields:</a:t>
            </a:r>
          </a:p>
          <a:p>
            <a:pPr algn="ctr"/>
            <a:r>
              <a:rPr lang="en-KR" dirty="0">
                <a:solidFill>
                  <a:schemeClr val="tx1"/>
                </a:solidFill>
              </a:rPr>
              <a:t>Lidar2Detection</a:t>
            </a:r>
          </a:p>
          <a:p>
            <a:pPr algn="ctr"/>
            <a:r>
              <a:rPr lang="en-KR" dirty="0">
                <a:solidFill>
                  <a:schemeClr val="tx1"/>
                </a:solidFill>
              </a:rPr>
              <a:t>Lidar3Detection</a:t>
            </a:r>
          </a:p>
          <a:p>
            <a:pPr algn="ctr"/>
            <a:r>
              <a:rPr lang="en-KR" dirty="0">
                <a:solidFill>
                  <a:schemeClr val="tx1"/>
                </a:solidFill>
              </a:rPr>
              <a:t>Track</a:t>
            </a:r>
          </a:p>
          <a:p>
            <a:pPr algn="ctr"/>
            <a:r>
              <a:rPr lang="en-KR" b="1" dirty="0">
                <a:solidFill>
                  <a:schemeClr val="tx1"/>
                </a:solidFill>
              </a:rPr>
              <a:t>Methods</a:t>
            </a:r>
            <a:r>
              <a:rPr lang="en-KR" dirty="0">
                <a:solidFill>
                  <a:schemeClr val="tx1"/>
                </a:solidFill>
              </a:rPr>
              <a:t>:</a:t>
            </a:r>
          </a:p>
          <a:p>
            <a:pPr algn="ctr"/>
            <a:r>
              <a:rPr lang="en-KR" dirty="0">
                <a:solidFill>
                  <a:schemeClr val="tx1"/>
                </a:solidFill>
              </a:rPr>
              <a:t>???</a:t>
            </a:r>
          </a:p>
          <a:p>
            <a:pPr algn="ctr"/>
            <a:endParaRPr lang="en-KR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6E097EF-9A36-7645-8CED-0F77AAEAB5AC}"/>
              </a:ext>
            </a:extLst>
          </p:cNvPr>
          <p:cNvSpPr/>
          <p:nvPr/>
        </p:nvSpPr>
        <p:spPr>
          <a:xfrm>
            <a:off x="2927982" y="704193"/>
            <a:ext cx="3283630" cy="93542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b="1" dirty="0">
                <a:solidFill>
                  <a:schemeClr val="tx1"/>
                </a:solidFill>
              </a:rPr>
              <a:t>SourceManager</a:t>
            </a:r>
          </a:p>
          <a:p>
            <a:pPr algn="ctr"/>
            <a:r>
              <a:rPr lang="en-KR" sz="1400" dirty="0">
                <a:solidFill>
                  <a:schemeClr val="tx1"/>
                </a:solidFill>
              </a:rPr>
              <a:t>Managing source data from files or Sensor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8730F9D-F1EC-FF4D-9314-D7E679BC5B34}"/>
              </a:ext>
            </a:extLst>
          </p:cNvPr>
          <p:cNvSpPr/>
          <p:nvPr/>
        </p:nvSpPr>
        <p:spPr>
          <a:xfrm>
            <a:off x="9270123" y="441434"/>
            <a:ext cx="2448911" cy="330024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KR" dirty="0">
                <a:solidFill>
                  <a:schemeClr val="tx1"/>
                </a:solidFill>
              </a:rPr>
              <a:t>DataView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D06509-5DB8-0D4B-9AFE-2CFD8687A9FD}"/>
              </a:ext>
            </a:extLst>
          </p:cNvPr>
          <p:cNvSpPr/>
          <p:nvPr/>
        </p:nvSpPr>
        <p:spPr>
          <a:xfrm>
            <a:off x="9448798" y="609599"/>
            <a:ext cx="2091559" cy="26380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F</a:t>
            </a:r>
            <a:r>
              <a:rPr lang="en-KR" b="1" dirty="0">
                <a:solidFill>
                  <a:schemeClr val="tx1"/>
                </a:solidFill>
              </a:rPr>
              <a:t>ields:</a:t>
            </a:r>
          </a:p>
          <a:p>
            <a:pPr algn="ctr"/>
            <a:r>
              <a:rPr lang="en-KR" dirty="0">
                <a:solidFill>
                  <a:schemeClr val="tx1"/>
                </a:solidFill>
              </a:rPr>
              <a:t>isVisible</a:t>
            </a:r>
          </a:p>
          <a:p>
            <a:pPr algn="ctr"/>
            <a:r>
              <a:rPr lang="en-KR" dirty="0">
                <a:solidFill>
                  <a:schemeClr val="tx1"/>
                </a:solidFill>
              </a:rPr>
              <a:t>viewType</a:t>
            </a:r>
          </a:p>
          <a:p>
            <a:pPr algn="ctr"/>
            <a:r>
              <a:rPr lang="en-KR" dirty="0">
                <a:solidFill>
                  <a:schemeClr val="tx1"/>
                </a:solidFill>
              </a:rPr>
              <a:t>(Rectangle, dot ..)</a:t>
            </a:r>
          </a:p>
          <a:p>
            <a:pPr algn="ctr"/>
            <a:r>
              <a:rPr lang="en-KR" dirty="0">
                <a:solidFill>
                  <a:schemeClr val="tx1"/>
                </a:solidFill>
              </a:rPr>
              <a:t>RawData</a:t>
            </a:r>
          </a:p>
          <a:p>
            <a:pPr algn="ctr"/>
            <a:r>
              <a:rPr lang="en-KR" dirty="0">
                <a:solidFill>
                  <a:schemeClr val="tx1"/>
                </a:solidFill>
              </a:rPr>
              <a:t>(actual data)</a:t>
            </a:r>
          </a:p>
          <a:p>
            <a:pPr algn="ctr"/>
            <a:r>
              <a:rPr lang="en-KR" b="1" dirty="0">
                <a:solidFill>
                  <a:schemeClr val="tx1"/>
                </a:solidFill>
              </a:rPr>
              <a:t>Methods</a:t>
            </a:r>
            <a:r>
              <a:rPr lang="en-KR" dirty="0">
                <a:solidFill>
                  <a:schemeClr val="tx1"/>
                </a:solidFill>
              </a:rPr>
              <a:t>:</a:t>
            </a:r>
          </a:p>
          <a:p>
            <a:pPr algn="ctr"/>
            <a:r>
              <a:rPr lang="en-KR" dirty="0">
                <a:solidFill>
                  <a:schemeClr val="tx1"/>
                </a:solidFill>
              </a:rPr>
              <a:t>???</a:t>
            </a:r>
          </a:p>
          <a:p>
            <a:pPr algn="ctr"/>
            <a:endParaRPr lang="en-KR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0BA0389-CD4A-114C-9A6D-B8103DF11BFA}"/>
              </a:ext>
            </a:extLst>
          </p:cNvPr>
          <p:cNvSpPr/>
          <p:nvPr/>
        </p:nvSpPr>
        <p:spPr>
          <a:xfrm>
            <a:off x="2927982" y="3132084"/>
            <a:ext cx="3283630" cy="93542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b="1" dirty="0">
                <a:solidFill>
                  <a:schemeClr val="tx1"/>
                </a:solidFill>
              </a:rPr>
              <a:t>DataView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Classify the data view to show in the plan view according to data type. For example, detection, track, or any other information.</a:t>
            </a:r>
            <a:endParaRPr lang="en-KR" sz="1400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B43AA8C-93FF-8A4B-BE72-4A487C6284F3}"/>
              </a:ext>
            </a:extLst>
          </p:cNvPr>
          <p:cNvSpPr/>
          <p:nvPr/>
        </p:nvSpPr>
        <p:spPr>
          <a:xfrm>
            <a:off x="226825" y="441434"/>
            <a:ext cx="2186149" cy="464557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KR" dirty="0"/>
              <a:t>Planview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4501F32-B016-8D42-8F00-F4C713D46DA7}"/>
              </a:ext>
            </a:extLst>
          </p:cNvPr>
          <p:cNvSpPr/>
          <p:nvPr/>
        </p:nvSpPr>
        <p:spPr>
          <a:xfrm>
            <a:off x="387533" y="704193"/>
            <a:ext cx="1893212" cy="196543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KR" b="1" dirty="0">
                <a:solidFill>
                  <a:schemeClr val="tx1"/>
                </a:solidFill>
              </a:rPr>
              <a:t>ViewGenerator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9D134F8-6525-A743-99E3-DC4323CC94EF}"/>
              </a:ext>
            </a:extLst>
          </p:cNvPr>
          <p:cNvSpPr/>
          <p:nvPr/>
        </p:nvSpPr>
        <p:spPr>
          <a:xfrm>
            <a:off x="802939" y="1161395"/>
            <a:ext cx="1250731" cy="52551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7ECCD80-3A1B-3041-8CA9-3D3DE3D92BA9}"/>
              </a:ext>
            </a:extLst>
          </p:cNvPr>
          <p:cNvSpPr/>
          <p:nvPr/>
        </p:nvSpPr>
        <p:spPr>
          <a:xfrm>
            <a:off x="755642" y="1229711"/>
            <a:ext cx="1250731" cy="52551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88CFBC1-3BA3-B543-92A8-BF6E24D1711A}"/>
              </a:ext>
            </a:extLst>
          </p:cNvPr>
          <p:cNvSpPr/>
          <p:nvPr/>
        </p:nvSpPr>
        <p:spPr>
          <a:xfrm>
            <a:off x="694533" y="1292771"/>
            <a:ext cx="1250731" cy="52551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400" dirty="0">
                <a:solidFill>
                  <a:sysClr val="windowText" lastClr="000000"/>
                </a:solidFill>
              </a:rPr>
              <a:t>DataView</a:t>
            </a:r>
          </a:p>
        </p:txBody>
      </p: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EE4773D8-C426-7C4D-B9B7-965712F89917}"/>
              </a:ext>
            </a:extLst>
          </p:cNvPr>
          <p:cNvCxnSpPr>
            <a:stCxn id="11" idx="1"/>
            <a:endCxn id="15" idx="3"/>
          </p:cNvCxnSpPr>
          <p:nvPr/>
        </p:nvCxnSpPr>
        <p:spPr>
          <a:xfrm rot="10800000">
            <a:off x="2053670" y="1424155"/>
            <a:ext cx="874312" cy="2175641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45D9743-1BB2-6148-B765-F158B9B4C5A2}"/>
              </a:ext>
            </a:extLst>
          </p:cNvPr>
          <p:cNvSpPr txBox="1"/>
          <p:nvPr/>
        </p:nvSpPr>
        <p:spPr>
          <a:xfrm>
            <a:off x="2870149" y="2300297"/>
            <a:ext cx="3341464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dirty="0"/>
              <a:t>Method:Run</a:t>
            </a:r>
          </a:p>
          <a:p>
            <a:r>
              <a:rPr lang="en-KR" sz="1400" dirty="0"/>
              <a:t>- Change source data to Dataview type to </a:t>
            </a:r>
            <a:r>
              <a:rPr lang="en-US" sz="1400" dirty="0"/>
              <a:t>deliver it to Planview</a:t>
            </a:r>
            <a:r>
              <a:rPr lang="en-KR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305799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85</Words>
  <Application>Microsoft Macintosh PowerPoint</Application>
  <PresentationFormat>Widescreen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jeonsoobin</dc:creator>
  <cp:lastModifiedBy>jeonsoobin</cp:lastModifiedBy>
  <cp:revision>2</cp:revision>
  <dcterms:created xsi:type="dcterms:W3CDTF">2020-11-28T15:55:41Z</dcterms:created>
  <dcterms:modified xsi:type="dcterms:W3CDTF">2020-11-28T16:15:08Z</dcterms:modified>
</cp:coreProperties>
</file>