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659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23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37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75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29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5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6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0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8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0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952981"/>
            <a:ext cx="5826719" cy="1646302"/>
          </a:xfrm>
        </p:spPr>
        <p:txBody>
          <a:bodyPr/>
          <a:lstStyle/>
          <a:p>
            <a:r>
              <a:rPr lang="en-US" dirty="0"/>
              <a:t>Predicting Hospital Readmission of Heart Failure Patients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4" y="4599283"/>
            <a:ext cx="5826719" cy="1096899"/>
          </a:xfrm>
        </p:spPr>
        <p:txBody>
          <a:bodyPr/>
          <a:lstStyle/>
          <a:p>
            <a:r>
              <a:rPr lang="en-US"/>
              <a:t>Using AI/ML with MIMIC-III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project aims to predict hospital readmission within 30 days for heart failure patients using machine learning techniques. We leverage the MIMIC-III dataset to extract patient records and identify patterns that lead to early readmission.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dirty="0"/>
              <a:t>ataset: MIMIC-III (Medical Information Mart for Intensive Care)</a:t>
            </a:r>
          </a:p>
          <a:p>
            <a:r>
              <a:rPr dirty="0"/>
              <a:t>Contains de-identified health records of ICU patients</a:t>
            </a:r>
          </a:p>
          <a:p>
            <a:r>
              <a:rPr dirty="0"/>
              <a:t>Includes admissions, diagnoses, lab results, and procedures</a:t>
            </a:r>
          </a:p>
          <a:p>
            <a:r>
              <a:rPr dirty="0"/>
              <a:t>Key challenge: Handling missing data and diverse patient records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Converted timestamps to datetime format</a:t>
            </a:r>
          </a:p>
          <a:p>
            <a:r>
              <a:rPr lang="en-US" dirty="0"/>
              <a:t>Sorted patient records by admission time</a:t>
            </a:r>
          </a:p>
          <a:p>
            <a:r>
              <a:rPr lang="en-US" dirty="0"/>
              <a:t>Created target variable: Readmission within 30 days</a:t>
            </a:r>
          </a:p>
          <a:p>
            <a:r>
              <a:rPr lang="en-US" dirty="0"/>
              <a:t>Handled missing values and standardized numerical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Used </a:t>
            </a:r>
            <a:r>
              <a:rPr dirty="0" err="1"/>
              <a:t>XGBoost</a:t>
            </a:r>
            <a:r>
              <a:rPr dirty="0"/>
              <a:t> for prediction due to its efficiency in handling tabular data</a:t>
            </a:r>
          </a:p>
          <a:p>
            <a:r>
              <a:rPr dirty="0"/>
              <a:t>Applied feature engineering techniques for better model performance</a:t>
            </a:r>
          </a:p>
          <a:p>
            <a:r>
              <a:rPr dirty="0"/>
              <a:t>Split dataset into training and testing sets</a:t>
            </a:r>
          </a:p>
          <a:p>
            <a:r>
              <a:rPr dirty="0"/>
              <a:t>Optimized model parameters using </a:t>
            </a:r>
            <a:r>
              <a:rPr dirty="0" err="1"/>
              <a:t>GridSearchCV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Accuracy: 73.4%</a:t>
            </a:r>
          </a:p>
          <a:p>
            <a:r>
              <a:rPr dirty="0"/>
              <a:t>Precision, Recall, F1-score used to measure model performance</a:t>
            </a:r>
          </a:p>
          <a:p>
            <a:r>
              <a:rPr dirty="0"/>
              <a:t>ROC-AUC score calculated to evaluate classification performance</a:t>
            </a:r>
          </a:p>
          <a:p>
            <a:r>
              <a:rPr dirty="0"/>
              <a:t>Feature importance analysis performed to understand key predictors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Achieved an accuracy of 73.4% in predicting hospital readmission</a:t>
            </a:r>
          </a:p>
          <a:p>
            <a:r>
              <a:rPr dirty="0"/>
              <a:t>Identified key factors influencing early readmission</a:t>
            </a:r>
          </a:p>
          <a:p>
            <a:r>
              <a:rPr dirty="0"/>
              <a:t>Potential improvements: Incorporating additional patient history and clinical notes</a:t>
            </a:r>
          </a:p>
          <a:p>
            <a:r>
              <a:rPr dirty="0"/>
              <a:t>Future scope: Deploying the model for real-time hospital decision support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11</TotalTime>
  <Words>228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Predicting Hospital Readmission of Heart Failure Patients</vt:lpstr>
      <vt:lpstr>Introduction</vt:lpstr>
      <vt:lpstr>Dataset Overview</vt:lpstr>
      <vt:lpstr>Data Preprocessing</vt:lpstr>
      <vt:lpstr>Model Selection &amp; Training</vt:lpstr>
      <vt:lpstr>Evaluation Metrics</vt:lpstr>
      <vt:lpstr>Results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Vidit Sood</cp:lastModifiedBy>
  <cp:revision>2</cp:revision>
  <dcterms:created xsi:type="dcterms:W3CDTF">2013-01-27T09:14:16Z</dcterms:created>
  <dcterms:modified xsi:type="dcterms:W3CDTF">2025-03-05T18:36:00Z</dcterms:modified>
  <cp:category/>
</cp:coreProperties>
</file>