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sldIdLst>
    <p:sldId id="256" r:id="rId2"/>
    <p:sldId id="265" r:id="rId3"/>
    <p:sldId id="257" r:id="rId4"/>
    <p:sldId id="266" r:id="rId5"/>
    <p:sldId id="267" r:id="rId6"/>
    <p:sldId id="268" r:id="rId7"/>
    <p:sldId id="261" r:id="rId8"/>
    <p:sldId id="264" r:id="rId9"/>
    <p:sldId id="269" r:id="rId10"/>
    <p:sldId id="272" r:id="rId11"/>
    <p:sldId id="262" r:id="rId12"/>
    <p:sldId id="263" r:id="rId13"/>
    <p:sldId id="271" r:id="rId1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ED2939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2" autoAdjust="0"/>
    <p:restoredTop sz="94660"/>
  </p:normalViewPr>
  <p:slideViewPr>
    <p:cSldViewPr>
      <p:cViewPr>
        <p:scale>
          <a:sx n="100" d="100"/>
          <a:sy n="100" d="100"/>
        </p:scale>
        <p:origin x="-6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27.11.2012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95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AE3A-323C-4559-B1BA-656B962F825F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B31-C8A9-4E24-941C-E3996421D5FD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F0E-CBD3-4E99-91AB-A949DAD71055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EN_Electr-Eng_13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Electr-Eng_13_RGB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E6C06D-47AC-41E9-B6F8-74CFCE12D955}" type="datetime1">
              <a:rPr lang="en-US" noProof="0" smtClean="0"/>
              <a:pPr/>
              <a:t>11/27/2012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RC-auton mekatroniikan ja käyttöliittymän kehitys</a:t>
            </a:r>
            <a:br>
              <a:rPr lang="fi-FI" dirty="0" smtClean="0"/>
            </a:br>
            <a:endParaRPr lang="fi-FI" dirty="0" smtClean="0"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Loppuraportti</a:t>
            </a:r>
          </a:p>
          <a:p>
            <a:r>
              <a:rPr lang="fi-FI" dirty="0" smtClean="0"/>
              <a:t>Otso Saarentaus </a:t>
            </a:r>
          </a:p>
          <a:p>
            <a:r>
              <a:rPr lang="fi-FI" dirty="0" smtClean="0"/>
              <a:t>Valter Sandström</a:t>
            </a:r>
            <a:endParaRPr lang="en-US" dirty="0" smtClean="0"/>
          </a:p>
          <a:p>
            <a:endParaRPr lang="fi-FI" dirty="0" smtClean="0">
              <a:ea typeface="ＭＳ Ｐゴシック" pitchFamily="34" charset="-128"/>
            </a:endParaRPr>
          </a:p>
          <a:p>
            <a:r>
              <a:rPr lang="fi-FI" dirty="0" smtClean="0">
                <a:ea typeface="ＭＳ Ｐゴシック" pitchFamily="34" charset="-128"/>
              </a:rPr>
              <a:t>27.11.2012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3808" y="6237312"/>
            <a:ext cx="2026800" cy="457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9552" y="6165304"/>
            <a:ext cx="2048400" cy="457200"/>
          </a:xfrm>
        </p:spPr>
        <p:txBody>
          <a:bodyPr/>
          <a:lstStyle/>
          <a:p>
            <a:r>
              <a:rPr lang="fi-FI" b="0" dirty="0" smtClean="0"/>
              <a:t>Valvoja: </a:t>
            </a:r>
          </a:p>
          <a:p>
            <a:r>
              <a:rPr lang="fi-FI" b="0" dirty="0" smtClean="0"/>
              <a:t>Mika Matilainen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>
                <a:ea typeface="ＭＳ Ｐゴシック" pitchFamily="34" charset="-128"/>
              </a:rPr>
              <a:t>Automaatio- ja systeemitekniikan projektityöt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100" dirty="0" smtClean="0"/>
              <a:t>8</a:t>
            </a:r>
            <a:r>
              <a:rPr lang="fi-FI" sz="3100" dirty="0" smtClean="0"/>
              <a:t>. Käyttöliittymä</a:t>
            </a:r>
            <a:endParaRPr lang="fi-FI" sz="3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27.11.2012</a:t>
            </a:r>
          </a:p>
          <a:p>
            <a:endParaRPr lang="fi-FI" dirty="0"/>
          </a:p>
        </p:txBody>
      </p:sp>
      <p:pic>
        <p:nvPicPr>
          <p:cNvPr id="1026" name="Picture 2" descr="\\home.org.aalto.fi\vdsandst\data\Desktop\G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18328"/>
            <a:ext cx="7272808" cy="474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9</a:t>
            </a:r>
            <a:r>
              <a:rPr lang="fi-FI" dirty="0" smtClean="0"/>
              <a:t>. </a:t>
            </a:r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27.11.2012</a:t>
            </a:r>
          </a:p>
          <a:p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i-FI" sz="2000" dirty="0" smtClean="0"/>
              <a:t>ABS Simulointi </a:t>
            </a:r>
            <a:r>
              <a:rPr lang="fi-FI" sz="2000" dirty="0" err="1" smtClean="0"/>
              <a:t>Simulink:illä</a:t>
            </a:r>
            <a:endParaRPr lang="fi-FI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i-FI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fi-FI" sz="2000" dirty="0" smtClean="0"/>
              <a:t>Käyttöliittymädemo pienoismallin kanssa</a:t>
            </a:r>
            <a:endParaRPr lang="fi-FI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988400" cy="1080000"/>
          </a:xfrm>
        </p:spPr>
        <p:txBody>
          <a:bodyPr/>
          <a:lstStyle/>
          <a:p>
            <a:r>
              <a:rPr lang="fi-FI" dirty="0" smtClean="0"/>
              <a:t>Kysymyksiä?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988400" cy="1080000"/>
          </a:xfrm>
        </p:spPr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96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1. Projektin tilanne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7988400" cy="4523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sz="2000" dirty="0" smtClean="0"/>
              <a:t>	</a:t>
            </a:r>
            <a:endParaRPr lang="fi-FI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27.11.2012</a:t>
            </a:r>
          </a:p>
          <a:p>
            <a:endParaRPr lang="fi-FI" dirty="0"/>
          </a:p>
        </p:txBody>
      </p:sp>
      <p:pic>
        <p:nvPicPr>
          <p:cNvPr id="1026" name="Picture 2" descr="\\home.org.aalto.fi\vdsandst\data\Desktop\janakaav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24744"/>
            <a:ext cx="8242669" cy="4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Pienoismallin tilanne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7988400" cy="4523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sz="2000" dirty="0" smtClean="0"/>
              <a:t>	</a:t>
            </a:r>
            <a:endParaRPr lang="fi-FI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27.11.2012</a:t>
            </a:r>
          </a:p>
          <a:p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293096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Viimeistelyvaihe käynnissä</a:t>
            </a:r>
            <a:endParaRPr lang="fi-FI" dirty="0"/>
          </a:p>
        </p:txBody>
      </p:sp>
      <p:pic>
        <p:nvPicPr>
          <p:cNvPr id="7" name="Picture 3" descr="D:\Koulu\automaation projektityöt\pictures\IMAG0292.jpg"/>
          <p:cNvPicPr>
            <a:picLocks noChangeAspect="1" noChangeArrowheads="1"/>
          </p:cNvPicPr>
          <p:nvPr/>
        </p:nvPicPr>
        <p:blipFill>
          <a:blip r:embed="rId2" cstate="print"/>
          <a:srcRect l="3445" t="12433" r="11552" b="13595"/>
          <a:stretch>
            <a:fillRect/>
          </a:stretch>
        </p:blipFill>
        <p:spPr bwMode="auto">
          <a:xfrm>
            <a:off x="755576" y="1412776"/>
            <a:ext cx="5256584" cy="2735715"/>
          </a:xfrm>
          <a:prstGeom prst="rect">
            <a:avLst/>
          </a:prstGeom>
          <a:noFill/>
        </p:spPr>
      </p:pic>
      <p:pic>
        <p:nvPicPr>
          <p:cNvPr id="1028" name="Picture 4" descr="D:\Koulu\automaation projektityöt\pictures\IMAG0294.jpg"/>
          <p:cNvPicPr>
            <a:picLocks noChangeAspect="1" noChangeArrowheads="1"/>
          </p:cNvPicPr>
          <p:nvPr/>
        </p:nvPicPr>
        <p:blipFill>
          <a:blip r:embed="rId3" cstate="print"/>
          <a:srcRect t="5067" b="17342"/>
          <a:stretch>
            <a:fillRect/>
          </a:stretch>
        </p:blipFill>
        <p:spPr bwMode="auto">
          <a:xfrm>
            <a:off x="6012160" y="1412776"/>
            <a:ext cx="2109034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Pienoismalli tarkemmin, mekaniikka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7988400" cy="4523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sz="2000" dirty="0" smtClean="0"/>
              <a:t>	</a:t>
            </a:r>
            <a:endParaRPr lang="fi-FI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27.11.2012</a:t>
            </a:r>
          </a:p>
          <a:p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5085184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Voimansiirto</a:t>
            </a:r>
            <a:endParaRPr lang="fi-FI" dirty="0"/>
          </a:p>
        </p:txBody>
      </p:sp>
      <p:pic>
        <p:nvPicPr>
          <p:cNvPr id="2050" name="Picture 2" descr="D:\Koulu\automaation projektityöt\pictures\IMAG03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96752"/>
            <a:ext cx="2282371" cy="3816424"/>
          </a:xfrm>
          <a:prstGeom prst="rect">
            <a:avLst/>
          </a:prstGeom>
          <a:noFill/>
        </p:spPr>
      </p:pic>
      <p:pic>
        <p:nvPicPr>
          <p:cNvPr id="2051" name="Picture 3" descr="D:\Koulu\automaation projektityöt\pictures\IMAG03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196752"/>
            <a:ext cx="2282371" cy="381642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88224" y="515719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Moottorit</a:t>
            </a:r>
            <a:endParaRPr lang="fi-FI" dirty="0"/>
          </a:p>
        </p:txBody>
      </p:sp>
      <p:pic>
        <p:nvPicPr>
          <p:cNvPr id="2052" name="Picture 4" descr="D:\Koulu\automaation projektityöt\pictures\IMAG03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5513" y="1196752"/>
            <a:ext cx="2282371" cy="381642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123728" y="50851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Alusta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50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4</a:t>
            </a:r>
            <a:r>
              <a:rPr lang="fi-FI" dirty="0" smtClean="0"/>
              <a:t>. Pienoismalli tarkemmin, elektroniikka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7988400" cy="4523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sz="2000" dirty="0" smtClean="0"/>
              <a:t>	</a:t>
            </a:r>
            <a:endParaRPr lang="fi-FI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27.11.2012</a:t>
            </a:r>
          </a:p>
          <a:p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581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Etumoduuli</a:t>
            </a:r>
            <a:endParaRPr lang="fi-FI" dirty="0"/>
          </a:p>
        </p:txBody>
      </p:sp>
      <p:pic>
        <p:nvPicPr>
          <p:cNvPr id="3074" name="Picture 2" descr="D:\Koulu\automaation projektityöt\pictures\IMAG0286.jpg"/>
          <p:cNvPicPr>
            <a:picLocks noChangeAspect="1" noChangeArrowheads="1"/>
          </p:cNvPicPr>
          <p:nvPr/>
        </p:nvPicPr>
        <p:blipFill>
          <a:blip r:embed="rId2" cstate="print"/>
          <a:srcRect r="12432"/>
          <a:stretch>
            <a:fillRect/>
          </a:stretch>
        </p:blipFill>
        <p:spPr bwMode="auto">
          <a:xfrm>
            <a:off x="2555776" y="1484784"/>
            <a:ext cx="4322931" cy="2952328"/>
          </a:xfrm>
          <a:prstGeom prst="rect">
            <a:avLst/>
          </a:prstGeom>
          <a:noFill/>
        </p:spPr>
      </p:pic>
      <p:pic>
        <p:nvPicPr>
          <p:cNvPr id="3075" name="Picture 3" descr="D:\Koulu\automaation projektityöt\pictures\IMAG029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354905" y="2078145"/>
            <a:ext cx="2952329" cy="1765608"/>
          </a:xfrm>
          <a:prstGeom prst="rect">
            <a:avLst/>
          </a:prstGeom>
          <a:noFill/>
        </p:spPr>
      </p:pic>
      <p:pic>
        <p:nvPicPr>
          <p:cNvPr id="3076" name="Picture 4" descr="D:\Koulu\automaation projektityöt\pictures\IMAG0299.jpg"/>
          <p:cNvPicPr>
            <a:picLocks noChangeAspect="1" noChangeArrowheads="1"/>
          </p:cNvPicPr>
          <p:nvPr/>
        </p:nvPicPr>
        <p:blipFill>
          <a:blip r:embed="rId4" cstate="print"/>
          <a:srcRect l="51853" r="7383"/>
          <a:stretch>
            <a:fillRect/>
          </a:stretch>
        </p:blipFill>
        <p:spPr bwMode="auto">
          <a:xfrm>
            <a:off x="467544" y="1484784"/>
            <a:ext cx="2012395" cy="295232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164288" y="4581128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Takamoduuli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458112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Päälevy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64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5. </a:t>
            </a:r>
            <a:r>
              <a:rPr lang="fi-FI" dirty="0" smtClean="0"/>
              <a:t>Nykyiset ongelmat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7988400" cy="4523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sz="2000" dirty="0" smtClean="0"/>
              <a:t>	</a:t>
            </a:r>
            <a:endParaRPr lang="fi-FI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27.11.2012</a:t>
            </a:r>
          </a:p>
          <a:p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844824"/>
            <a:ext cx="81547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i-FI" sz="2400" dirty="0" smtClean="0"/>
              <a:t>Mekaniikka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i-FI" dirty="0" smtClean="0"/>
              <a:t>Hammaspyörien koko kulmavaihteissa laskettu väärin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i-FI" dirty="0" err="1" smtClean="0"/>
              <a:t>Enkooderin</a:t>
            </a:r>
            <a:r>
              <a:rPr lang="fi-FI" dirty="0" smtClean="0"/>
              <a:t> akseli irtoaa ajettaessa (akseli kiertyy pois kierteiden takia)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i-FI" dirty="0" err="1" smtClean="0"/>
              <a:t>Taka-enkooderit</a:t>
            </a:r>
            <a:r>
              <a:rPr lang="fi-FI" dirty="0" smtClean="0"/>
              <a:t> vinossa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sz="2400" dirty="0" smtClean="0"/>
              <a:t>Elektroniikka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i-FI" dirty="0" smtClean="0"/>
              <a:t>Moottorinohjaimista saatiin vain toinen säädettyä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i-FI" dirty="0" smtClean="0"/>
              <a:t>Pienemmän akun piirilevy ei toimi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i-FI" dirty="0" err="1" smtClean="0"/>
              <a:t>Ohjausservo:n</a:t>
            </a:r>
            <a:r>
              <a:rPr lang="fi-FI" dirty="0" smtClean="0"/>
              <a:t> regulaattori </a:t>
            </a:r>
            <a:r>
              <a:rPr lang="fi-FI" dirty="0" err="1" smtClean="0"/>
              <a:t>max</a:t>
            </a:r>
            <a:r>
              <a:rPr lang="fi-FI" dirty="0" smtClean="0"/>
              <a:t> 2A, ei riitä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i-FI" dirty="0" smtClean="0"/>
              <a:t>Isossa piirilevyssä juotosvikoja korjattu, tulossa mahdollisesti lisää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74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100" dirty="0"/>
              <a:t>6</a:t>
            </a:r>
            <a:r>
              <a:rPr lang="fi-FI" sz="3100" dirty="0" smtClean="0"/>
              <a:t>. </a:t>
            </a:r>
            <a:r>
              <a:rPr lang="fi-FI" sz="3100" dirty="0" smtClean="0"/>
              <a:t>ABS simulointi &amp; toteutus</a:t>
            </a:r>
            <a:endParaRPr lang="fi-FI" sz="3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27.11.2012</a:t>
            </a:r>
          </a:p>
          <a:p>
            <a:endParaRPr lang="fi-FI" dirty="0"/>
          </a:p>
        </p:txBody>
      </p:sp>
      <p:pic>
        <p:nvPicPr>
          <p:cNvPr id="4098" name="Picture 2" descr="D:\Koulu\automaation projektityöt\pictures\IMAG0317.jpg"/>
          <p:cNvPicPr>
            <a:picLocks noChangeAspect="1" noChangeArrowheads="1"/>
          </p:cNvPicPr>
          <p:nvPr/>
        </p:nvPicPr>
        <p:blipFill>
          <a:blip r:embed="rId2" cstate="print"/>
          <a:srcRect l="11511" r="21589"/>
          <a:stretch>
            <a:fillRect/>
          </a:stretch>
        </p:blipFill>
        <p:spPr bwMode="auto">
          <a:xfrm>
            <a:off x="2267744" y="1052736"/>
            <a:ext cx="4672076" cy="41764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59632" y="5301208"/>
            <a:ext cx="7061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ABS säätö esimerkki, Safety, Comfort and Convenience Systems, Robert Bosch GmbH</a:t>
            </a:r>
            <a:endParaRPr lang="fi-FI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100" dirty="0" smtClean="0"/>
              <a:t>6</a:t>
            </a:r>
            <a:r>
              <a:rPr lang="fi-FI" sz="3100" dirty="0" smtClean="0"/>
              <a:t>. </a:t>
            </a:r>
            <a:r>
              <a:rPr lang="fi-FI" sz="3100" dirty="0" smtClean="0"/>
              <a:t>ABS simulointi &amp; toteutus</a:t>
            </a:r>
            <a:endParaRPr lang="fi-FI" sz="3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27.11.2012</a:t>
            </a:r>
          </a:p>
          <a:p>
            <a:endParaRPr lang="fi-FI" dirty="0"/>
          </a:p>
        </p:txBody>
      </p:sp>
      <p:pic>
        <p:nvPicPr>
          <p:cNvPr id="3074" name="Picture 2" descr="D:\Koulu\automaation projektityöt\simulink\veloc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103" y="1196752"/>
            <a:ext cx="8883897" cy="37016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8" y="4941168"/>
            <a:ext cx="777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ABS algoritmi toteutettu mikrokontrolleriin, parametrit säädetään sitten kun</a:t>
            </a:r>
          </a:p>
          <a:p>
            <a:r>
              <a:rPr lang="fi-FI" dirty="0" smtClean="0"/>
              <a:t> ABS:ää päästään testaamaan auton kanssa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100" dirty="0"/>
              <a:t>7</a:t>
            </a:r>
            <a:r>
              <a:rPr lang="fi-FI" sz="3100" dirty="0" smtClean="0"/>
              <a:t>. </a:t>
            </a:r>
            <a:r>
              <a:rPr lang="fi-FI" sz="3100" dirty="0" smtClean="0"/>
              <a:t>Electronic stability control (ESC)</a:t>
            </a:r>
            <a:endParaRPr lang="fi-FI" sz="3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27.11.2012</a:t>
            </a:r>
          </a:p>
          <a:p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415154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00808"/>
            <a:ext cx="3610764" cy="254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electr-Eng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aalto_electr-Eng</Template>
  <TotalTime>474</TotalTime>
  <Words>211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aalto_electr-Eng</vt:lpstr>
      <vt:lpstr>RC-auton mekatroniikan ja käyttöliittymän kehitys </vt:lpstr>
      <vt:lpstr>1. Projektin tilanne</vt:lpstr>
      <vt:lpstr>2. Pienoismallin tilanne</vt:lpstr>
      <vt:lpstr>3. Pienoismalli tarkemmin, mekaniikka</vt:lpstr>
      <vt:lpstr>4. Pienoismalli tarkemmin, elektroniikka</vt:lpstr>
      <vt:lpstr>5. Nykyiset ongelmat</vt:lpstr>
      <vt:lpstr>6. ABS simulointi &amp; toteutus</vt:lpstr>
      <vt:lpstr>6. ABS simulointi &amp; toteutus</vt:lpstr>
      <vt:lpstr>7. Electronic stability control (ESC)</vt:lpstr>
      <vt:lpstr>8. Käyttöliittymä</vt:lpstr>
      <vt:lpstr>9. Demo</vt:lpstr>
      <vt:lpstr>Kysymyksiä?</vt:lpstr>
      <vt:lpstr>Kiitos!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MrZelo</dc:creator>
  <cp:lastModifiedBy>Sandström Valter</cp:lastModifiedBy>
  <cp:revision>29</cp:revision>
  <dcterms:created xsi:type="dcterms:W3CDTF">2012-09-24T17:54:55Z</dcterms:created>
  <dcterms:modified xsi:type="dcterms:W3CDTF">2012-11-27T11:02:50Z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