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00"/>
    <a:srgbClr val="ED2939"/>
    <a:srgbClr val="0065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28.10.2012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AE3A-323C-4559-B1BA-656B962F825F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B31-C8A9-4E24-941C-E3996421D5FD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F0E-CBD3-4E99-91AB-A949DAD71055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Electr-Eng_13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Electr-Eng_13_RGB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E6C06D-47AC-41E9-B6F8-74CFCE12D955}" type="datetime1">
              <a:rPr lang="en-US" noProof="0" smtClean="0"/>
              <a:pPr/>
              <a:t>10/28/2012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RC-auton mekatroniikan ja käyttöliittymän kehitys</a:t>
            </a:r>
            <a:br>
              <a:rPr lang="fi-FI" dirty="0" smtClean="0"/>
            </a:br>
            <a:endParaRPr lang="fi-FI" dirty="0" smtClean="0"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Väliraportti</a:t>
            </a:r>
            <a:endParaRPr lang="fi-FI" dirty="0" smtClean="0"/>
          </a:p>
          <a:p>
            <a:r>
              <a:rPr lang="fi-FI" dirty="0" smtClean="0"/>
              <a:t>Otso Saarentaus </a:t>
            </a:r>
          </a:p>
          <a:p>
            <a:r>
              <a:rPr lang="fi-FI" dirty="0" smtClean="0"/>
              <a:t>Valter Sandström</a:t>
            </a:r>
            <a:endParaRPr lang="en-US" dirty="0" smtClean="0"/>
          </a:p>
          <a:p>
            <a:endParaRPr lang="fi-FI" dirty="0" smtClean="0">
              <a:ea typeface="ＭＳ Ｐゴシック" pitchFamily="34" charset="-128"/>
            </a:endParaRPr>
          </a:p>
          <a:p>
            <a:r>
              <a:rPr lang="fi-FI" dirty="0" smtClean="0">
                <a:ea typeface="ＭＳ Ｐゴシック" pitchFamily="34" charset="-128"/>
              </a:rPr>
              <a:t>30</a:t>
            </a:r>
            <a:r>
              <a:rPr lang="fi-FI" dirty="0" smtClean="0">
                <a:ea typeface="ＭＳ Ｐゴシック" pitchFamily="34" charset="-128"/>
              </a:rPr>
              <a:t>.10.2012</a:t>
            </a:r>
            <a:endParaRPr lang="fi-FI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3808" y="6237312"/>
            <a:ext cx="2026800" cy="457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9552" y="6165304"/>
            <a:ext cx="2048400" cy="457200"/>
          </a:xfrm>
        </p:spPr>
        <p:txBody>
          <a:bodyPr/>
          <a:lstStyle/>
          <a:p>
            <a:r>
              <a:rPr lang="fi-FI" b="0" dirty="0" smtClean="0"/>
              <a:t>Valvoja: </a:t>
            </a:r>
          </a:p>
          <a:p>
            <a:r>
              <a:rPr lang="fi-FI" b="0" dirty="0" smtClean="0"/>
              <a:t>Mika Matilainen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>
                <a:ea typeface="ＭＳ Ｐゴシック" pitchFamily="34" charset="-128"/>
              </a:rPr>
              <a:t>Automaatio- ja systeemitekniikan projektityöt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1. </a:t>
            </a:r>
            <a:r>
              <a:rPr lang="fi-FI" dirty="0" smtClean="0"/>
              <a:t>Pienoismallin tilanne</a:t>
            </a:r>
            <a:endParaRPr lang="fi-FI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7988400" cy="4523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sz="2000" dirty="0" smtClean="0"/>
              <a:t>	</a:t>
            </a:r>
            <a:endParaRPr lang="fi-FI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25.09.2012</a:t>
            </a:r>
          </a:p>
          <a:p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544422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1340767"/>
            <a:ext cx="2736304" cy="359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501317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Kokoonpanovaihe käynnissä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</a:t>
            </a:r>
            <a:r>
              <a:rPr lang="fi-FI" dirty="0" smtClean="0"/>
              <a:t>Muutokset</a:t>
            </a:r>
            <a:endParaRPr lang="fi-FI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smtClean="0"/>
              <a:t>Käyttöliittymä</a:t>
            </a:r>
            <a:endParaRPr lang="fi-FI" b="1" dirty="0" smtClean="0"/>
          </a:p>
          <a:p>
            <a:pPr lvl="1"/>
            <a:r>
              <a:rPr lang="fi-FI" dirty="0" smtClean="0"/>
              <a:t>Käyttöliittymään tarvitaan parametri jolla voidaan säätää maksimi kiihtyvyyttä</a:t>
            </a:r>
          </a:p>
          <a:p>
            <a:pPr lvl="1"/>
            <a:r>
              <a:rPr lang="fi-FI" dirty="0" smtClean="0"/>
              <a:t>Käyttöliittymään halutaan erilliset välilehdet parametrien säätöön.</a:t>
            </a:r>
          </a:p>
          <a:p>
            <a:pPr lvl="0"/>
            <a:r>
              <a:rPr lang="fi-FI" dirty="0" smtClean="0"/>
              <a:t>ABS </a:t>
            </a:r>
            <a:r>
              <a:rPr lang="fi-FI" dirty="0" smtClean="0"/>
              <a:t>&amp; ESC toteutus</a:t>
            </a:r>
          </a:p>
          <a:p>
            <a:pPr lvl="1"/>
            <a:r>
              <a:rPr lang="fi-FI" dirty="0" smtClean="0"/>
              <a:t>ABS toteutus vaati simuloinnin, mutta sen sijaan ESC:tä ei simuloida</a:t>
            </a:r>
          </a:p>
          <a:p>
            <a:pPr lvl="1"/>
            <a:r>
              <a:rPr lang="fi-FI" dirty="0" smtClean="0"/>
              <a:t>ESC </a:t>
            </a:r>
            <a:r>
              <a:rPr lang="fi-FI" dirty="0" smtClean="0"/>
              <a:t>huomattavasti yksinkertaisempi kuin alun perin luultiin.</a:t>
            </a:r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25.09.2012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 smtClean="0"/>
              <a:t>3. </a:t>
            </a:r>
            <a:r>
              <a:rPr lang="fi-FI" sz="3100" dirty="0" smtClean="0"/>
              <a:t>ABS simulointi &amp; toteutus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25.09.2012</a:t>
            </a:r>
          </a:p>
          <a:p>
            <a:endParaRPr lang="fi-FI" dirty="0"/>
          </a:p>
        </p:txBody>
      </p:sp>
      <p:pic>
        <p:nvPicPr>
          <p:cNvPr id="2050" name="Picture 2" descr="D:\Koulu\automaation projektityöt\simulink\tro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08720"/>
            <a:ext cx="6025246" cy="2550528"/>
          </a:xfrm>
          <a:prstGeom prst="rect">
            <a:avLst/>
          </a:prstGeom>
          <a:noFill/>
        </p:spPr>
      </p:pic>
      <p:pic>
        <p:nvPicPr>
          <p:cNvPr id="2051" name="Picture 3" descr="D:\Koulu\automaation projektityöt\simulink\angular_velocity.jpg"/>
          <p:cNvPicPr>
            <a:picLocks noChangeAspect="1" noChangeArrowheads="1"/>
          </p:cNvPicPr>
          <p:nvPr/>
        </p:nvPicPr>
        <p:blipFill>
          <a:blip r:embed="rId3" cstate="print"/>
          <a:srcRect b="5726"/>
          <a:stretch>
            <a:fillRect/>
          </a:stretch>
        </p:blipFill>
        <p:spPr bwMode="auto">
          <a:xfrm>
            <a:off x="1403648" y="3338269"/>
            <a:ext cx="6048672" cy="2394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100" dirty="0" smtClean="0"/>
              <a:t>3. </a:t>
            </a:r>
            <a:r>
              <a:rPr lang="fi-FI" sz="3100" dirty="0" smtClean="0"/>
              <a:t>ABS simulointi &amp; toteutus</a:t>
            </a:r>
            <a:endParaRPr lang="fi-FI" sz="3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25.09.2012</a:t>
            </a:r>
          </a:p>
          <a:p>
            <a:endParaRPr lang="fi-FI" dirty="0"/>
          </a:p>
        </p:txBody>
      </p:sp>
      <p:pic>
        <p:nvPicPr>
          <p:cNvPr id="3074" name="Picture 2" descr="D:\Koulu\automaation projektityöt\simulink\veloc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103" y="1196752"/>
            <a:ext cx="8883897" cy="37016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4941168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ABS algoritmi toteutettu mikrokontrolleriin, parametrit säädetään sitten kun</a:t>
            </a:r>
          </a:p>
          <a:p>
            <a:r>
              <a:rPr lang="fi-FI" dirty="0" smtClean="0"/>
              <a:t> ABS:ää päästään testaamaan auton kanssa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5. Käyttöliittymä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b="0" dirty="0" smtClean="0"/>
              <a:t>Otso Saarentaus </a:t>
            </a:r>
          </a:p>
          <a:p>
            <a:r>
              <a:rPr lang="fi-FI" b="0" dirty="0" smtClean="0"/>
              <a:t>Valter Sandström</a:t>
            </a:r>
            <a:endParaRPr lang="en-US" dirty="0" smtClean="0"/>
          </a:p>
          <a:p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25.09.2012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988400" cy="1080000"/>
          </a:xfrm>
        </p:spPr>
        <p:txBody>
          <a:bodyPr/>
          <a:lstStyle/>
          <a:p>
            <a:r>
              <a:rPr lang="fi-FI" dirty="0" smtClean="0"/>
              <a:t>Kysymyksiä?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lto_electr-Eng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aalto_electr-Eng</Template>
  <TotalTime>92</TotalTime>
  <Words>124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aalto_electr-Eng</vt:lpstr>
      <vt:lpstr>RC-auton mekatroniikan ja käyttöliittymän kehitys </vt:lpstr>
      <vt:lpstr>1. Pienoismallin tilanne</vt:lpstr>
      <vt:lpstr>2. Muutokset</vt:lpstr>
      <vt:lpstr>3. ABS simulointi &amp; toteutus</vt:lpstr>
      <vt:lpstr>3. ABS simulointi &amp; toteutus</vt:lpstr>
      <vt:lpstr>5. Käyttöliittymä</vt:lpstr>
      <vt:lpstr>Kysymyksiä?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MrZelo</dc:creator>
  <cp:lastModifiedBy>Ozo</cp:lastModifiedBy>
  <cp:revision>12</cp:revision>
  <dcterms:created xsi:type="dcterms:W3CDTF">2012-09-24T17:54:55Z</dcterms:created>
  <dcterms:modified xsi:type="dcterms:W3CDTF">2012-10-28T18:11:02Z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