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3" r:id="rId6"/>
    <p:sldId id="258" r:id="rId7"/>
    <p:sldId id="262" r:id="rId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FF7900"/>
    <a:srgbClr val="ED2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30.9.2013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5378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622CD5A-A9CA-4187-8D1C-14CBA696F3D0}" type="datetime1">
              <a:rPr lang="en-US" noProof="0" smtClean="0"/>
              <a:pPr/>
              <a:t>9/30/2013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9/30/2013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AE3A-323C-4559-B1BA-656B962F825F}" type="datetime1">
              <a:rPr lang="en-US" noProof="0" smtClean="0"/>
              <a:pPr/>
              <a:t>9/30/2013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B31-C8A9-4E24-941C-E3996421D5FD}" type="datetime1">
              <a:rPr lang="en-US" noProof="0" smtClean="0"/>
              <a:pPr/>
              <a:t>9/30/2013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F0E-CBD3-4E99-91AB-A949DAD71055}" type="datetime1">
              <a:rPr lang="en-US" noProof="0" smtClean="0"/>
              <a:pPr/>
              <a:t>9/30/2013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6285600" cy="4136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9/30/2013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rgbClr val="FF790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79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622CD5A-A9CA-4187-8D1C-14CBA696F3D0}" type="datetime1">
              <a:rPr lang="en-US" noProof="0" smtClean="0"/>
              <a:pPr/>
              <a:t>9/30/2013</a:t>
            </a:fld>
            <a:endParaRPr lang="en-US" noProof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alto_EN_Electr-Eng_13_RGB_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547200"/>
            <a:ext cx="7772400" cy="220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9/30/2013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lto_EN_Electr-Eng_13_RGB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EE6C06D-47AC-41E9-B6F8-74CFCE12D955}" type="datetime1">
              <a:rPr lang="en-US" noProof="0" smtClean="0"/>
              <a:pPr/>
              <a:t>9/30/2013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FF79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62" r:id="rId7"/>
    <p:sldLayoutId id="2147483663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9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A13-10 Radio-ohjattavan pienoismallin ohjausjärjestelmän ja käyttöliittymän kehittäminen</a:t>
            </a:r>
            <a:br>
              <a:rPr lang="fi-FI" dirty="0"/>
            </a:br>
            <a:r>
              <a:rPr lang="fi-FI" dirty="0" smtClean="0"/>
              <a:t/>
            </a:r>
            <a:br>
              <a:rPr lang="fi-FI" dirty="0" smtClean="0"/>
            </a:br>
            <a:endParaRPr lang="fi-FI" dirty="0" smtClean="0"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656" y="4149080"/>
            <a:ext cx="6285600" cy="1334168"/>
          </a:xfrm>
        </p:spPr>
        <p:txBody>
          <a:bodyPr/>
          <a:lstStyle/>
          <a:p>
            <a:r>
              <a:rPr lang="fi-FI" b="1" dirty="0" smtClean="0"/>
              <a:t>Projektisuunitelman </a:t>
            </a:r>
            <a:r>
              <a:rPr lang="fi-FI" b="1" dirty="0" smtClean="0"/>
              <a:t>esittely</a:t>
            </a:r>
          </a:p>
          <a:p>
            <a:endParaRPr lang="fi-FI" b="1" dirty="0" smtClean="0"/>
          </a:p>
          <a:p>
            <a:r>
              <a:rPr lang="fi-FI" dirty="0" smtClean="0"/>
              <a:t>Toni Liski, Konsta Hölttä, </a:t>
            </a:r>
            <a:r>
              <a:rPr lang="fi-FI" dirty="0" smtClean="0">
                <a:ea typeface="ＭＳ Ｐゴシック" pitchFamily="34" charset="-128"/>
              </a:rPr>
              <a:t>Lasse Kortetjärvi</a:t>
            </a:r>
            <a:endParaRPr lang="fi-FI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3808" y="6237312"/>
            <a:ext cx="2026800" cy="457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39552" y="6165304"/>
            <a:ext cx="2048400" cy="457200"/>
          </a:xfrm>
        </p:spPr>
        <p:txBody>
          <a:bodyPr/>
          <a:lstStyle/>
          <a:p>
            <a:r>
              <a:rPr lang="fi-FI" b="0" dirty="0" smtClean="0"/>
              <a:t>Valvoja: </a:t>
            </a:r>
          </a:p>
          <a:p>
            <a:r>
              <a:rPr lang="fi-FI" b="0" dirty="0"/>
              <a:t>Arto Niskanen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i-FI" dirty="0">
                <a:ea typeface="ＭＳ Ｐゴシック" pitchFamily="34" charset="-128"/>
              </a:rPr>
              <a:t>AS-0.3200 </a:t>
            </a:r>
            <a:r>
              <a:rPr lang="fi-FI" dirty="0" smtClean="0">
                <a:ea typeface="ＭＳ Ｐゴシック" pitchFamily="34" charset="-128"/>
              </a:rPr>
              <a:t>Automaatio- </a:t>
            </a:r>
            <a:r>
              <a:rPr lang="fi-FI" dirty="0" smtClean="0">
                <a:ea typeface="ＭＳ Ｐゴシック" pitchFamily="34" charset="-128"/>
              </a:rPr>
              <a:t>ja systeemitekniikan projektityöt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1. Projektin </a:t>
            </a:r>
            <a:r>
              <a:rPr lang="fi-FI" dirty="0" smtClean="0"/>
              <a:t>tausta</a:t>
            </a:r>
            <a:endParaRPr lang="fi-FI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021248" cy="1008112"/>
          </a:xfrm>
        </p:spPr>
        <p:txBody>
          <a:bodyPr>
            <a:normAutofit fontScale="92500" lnSpcReduction="10000"/>
          </a:bodyPr>
          <a:lstStyle/>
          <a:p>
            <a:r>
              <a:rPr lang="fi-FI" sz="2000" dirty="0" smtClean="0"/>
              <a:t>2011: Koneenrakennustekniikan kurssi: </a:t>
            </a:r>
            <a:r>
              <a:rPr lang="fi-FI" sz="2000" i="1" dirty="0" smtClean="0"/>
              <a:t>Ajoneuvojen </a:t>
            </a:r>
            <a:r>
              <a:rPr lang="fi-FI" sz="2000" i="1" dirty="0" smtClean="0"/>
              <a:t>tuotekehitys</a:t>
            </a:r>
          </a:p>
          <a:p>
            <a:r>
              <a:rPr lang="fi-FI" sz="2000" dirty="0" smtClean="0"/>
              <a:t>2012: Koneen projekti jatkuu &amp; AS-projekti: RC-auton mekatroniikka</a:t>
            </a:r>
          </a:p>
          <a:p>
            <a:r>
              <a:rPr lang="fi-FI" sz="2000" dirty="0" smtClean="0"/>
              <a:t>2013: Koneen projekti jatkuu &amp; </a:t>
            </a:r>
            <a:r>
              <a:rPr lang="fi-FI" sz="2000" dirty="0" smtClean="0">
                <a:solidFill>
                  <a:schemeClr val="accent4"/>
                </a:solidFill>
              </a:rPr>
              <a:t>me!</a:t>
            </a:r>
            <a:endParaRPr lang="fi-FI" sz="2000" dirty="0">
              <a:solidFill>
                <a:schemeClr val="accent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Toni Liski</a:t>
            </a:r>
          </a:p>
          <a:p>
            <a:r>
              <a:rPr lang="fi-FI" b="0" dirty="0" smtClean="0"/>
              <a:t>Konsta Hölttä</a:t>
            </a:r>
          </a:p>
          <a:p>
            <a:r>
              <a:rPr lang="fi-FI" b="0" dirty="0" smtClean="0"/>
              <a:t>Lasse Kortetjärvi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 smtClean="0"/>
              <a:t>30.9.2013</a:t>
            </a:r>
            <a:endParaRPr lang="en-US" dirty="0" smtClean="0"/>
          </a:p>
          <a:p>
            <a:endParaRPr lang="fi-FI" dirty="0"/>
          </a:p>
        </p:txBody>
      </p:sp>
      <p:pic>
        <p:nvPicPr>
          <p:cNvPr id="1026" name="Picture 2" descr="\\GRUS\nacre\aasiauto\docs\plan\images\autoylhaal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78456"/>
            <a:ext cx="6408712" cy="33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GRUS\nacre\aasiauto\docs\plan\images\origsof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5" y="2420887"/>
            <a:ext cx="3737766" cy="32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\\GRUS\nacre\aasiauto\docs\plan\images\elektroniik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6631"/>
            <a:ext cx="5931757" cy="378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100" dirty="0" smtClean="0"/>
              <a:t>2. </a:t>
            </a:r>
            <a:r>
              <a:rPr lang="fi-FI" dirty="0" smtClean="0"/>
              <a:t>Nykytilanne</a:t>
            </a:r>
            <a:endParaRPr lang="fi-FI" sz="3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/>
              <a:t>Toni Liski</a:t>
            </a:r>
          </a:p>
          <a:p>
            <a:r>
              <a:rPr lang="fi-FI" b="0" dirty="0"/>
              <a:t>Konsta Hölttä</a:t>
            </a:r>
          </a:p>
          <a:p>
            <a:r>
              <a:rPr lang="fi-FI" b="0" dirty="0"/>
              <a:t>Lasse Kortetjärvi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30.9.2013</a:t>
            </a:r>
            <a:endParaRPr lang="fi-FI" dirty="0"/>
          </a:p>
        </p:txBody>
      </p:sp>
      <p:sp>
        <p:nvSpPr>
          <p:cNvPr id="3" name="TextBox 2"/>
          <p:cNvSpPr txBox="1"/>
          <p:nvPr/>
        </p:nvSpPr>
        <p:spPr>
          <a:xfrm>
            <a:off x="4572001" y="486916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Auto tällä hetkellä ”seisonnassa”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3. Projektin tavoitteet</a:t>
            </a:r>
            <a:endParaRPr lang="fi-FI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Komponenttien vaihto / hankkiminen</a:t>
            </a:r>
          </a:p>
          <a:p>
            <a:r>
              <a:rPr lang="fi-FI" dirty="0" smtClean="0"/>
              <a:t>ABS &amp; ESP</a:t>
            </a:r>
          </a:p>
          <a:p>
            <a:r>
              <a:rPr lang="fi-FI" dirty="0" smtClean="0"/>
              <a:t>Ohjelmiston modularisointi</a:t>
            </a:r>
          </a:p>
          <a:p>
            <a:r>
              <a:rPr lang="fi-FI" dirty="0" smtClean="0"/>
              <a:t>Käyttöliittymän parantaminen</a:t>
            </a:r>
          </a:p>
          <a:p>
            <a:r>
              <a:rPr lang="fi-FI" dirty="0" smtClean="0"/>
              <a:t>”Automaattiajo”</a:t>
            </a:r>
          </a:p>
          <a:p>
            <a:r>
              <a:rPr lang="fi-FI" dirty="0" smtClean="0"/>
              <a:t>Kauko-ohjaus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30.9.2013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/>
              <a:t>Toni Liski</a:t>
            </a:r>
          </a:p>
          <a:p>
            <a:r>
              <a:rPr lang="fi-FI" b="0" dirty="0"/>
              <a:t>Konsta Hölttä</a:t>
            </a:r>
          </a:p>
          <a:p>
            <a:r>
              <a:rPr lang="fi-FI" b="0" dirty="0"/>
              <a:t>Lasse Kortetjärvi</a:t>
            </a:r>
            <a:endParaRPr lang="fi-FI" dirty="0"/>
          </a:p>
          <a:p>
            <a:endParaRPr lang="fi-FI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2492896"/>
            <a:ext cx="348830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4. ABS &amp; ESP</a:t>
            </a:r>
            <a:endParaRPr lang="fi-FI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ABS käyttöön täysmittaisena</a:t>
            </a:r>
          </a:p>
          <a:p>
            <a:r>
              <a:rPr lang="fi-FI" dirty="0" smtClean="0"/>
              <a:t>ESP toteutus ja käyttöönotto</a:t>
            </a:r>
          </a:p>
          <a:p>
            <a:r>
              <a:rPr lang="fi-FI" dirty="0" smtClean="0"/>
              <a:t>Simulointi</a:t>
            </a:r>
          </a:p>
          <a:p>
            <a:r>
              <a:rPr lang="fi-FI" dirty="0" smtClean="0"/>
              <a:t>Testaus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30.9.2013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/>
              <a:t>Toni Liski</a:t>
            </a:r>
          </a:p>
          <a:p>
            <a:r>
              <a:rPr lang="fi-FI" b="0" dirty="0"/>
              <a:t>Konsta Hölttä</a:t>
            </a:r>
          </a:p>
          <a:p>
            <a:r>
              <a:rPr lang="fi-FI" b="0" dirty="0"/>
              <a:t>Lasse Kortetjärvi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791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2631448" cy="2723376"/>
          </a:xfrm>
        </p:spPr>
        <p:txBody>
          <a:bodyPr/>
          <a:lstStyle/>
          <a:p>
            <a:r>
              <a:rPr lang="fi-FI" dirty="0" smtClean="0"/>
              <a:t>5. Ohjelmisto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/>
              <a:t>Toni Liski</a:t>
            </a:r>
          </a:p>
          <a:p>
            <a:r>
              <a:rPr lang="fi-FI" b="0" dirty="0"/>
              <a:t>Konsta Hölttä</a:t>
            </a:r>
          </a:p>
          <a:p>
            <a:r>
              <a:rPr lang="fi-FI" b="0" dirty="0"/>
              <a:t>Lasse Kortetjärvi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 smtClean="0"/>
              <a:t>30.9.2013</a:t>
            </a:r>
            <a:endParaRPr lang="en-US" dirty="0" smtClean="0"/>
          </a:p>
          <a:p>
            <a:endParaRPr lang="fi-F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8726"/>
            <a:ext cx="5670956" cy="535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340768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i-FI" dirty="0" smtClean="0"/>
              <a:t>Osakomponentit ja tiedonvälitys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dirty="0"/>
              <a:t>Alustava suunnitelma</a:t>
            </a:r>
          </a:p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>
                <a:solidFill>
                  <a:schemeClr val="accent4"/>
                </a:solidFill>
              </a:rPr>
              <a:t>Punainen ohjaus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i-FI" dirty="0" smtClean="0">
                <a:solidFill>
                  <a:srgbClr val="0065BD"/>
                </a:solidFill>
              </a:rPr>
              <a:t>Sininen mittaus</a:t>
            </a:r>
            <a:endParaRPr lang="fi-FI" dirty="0">
              <a:solidFill>
                <a:srgbClr val="0065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6. </a:t>
            </a:r>
            <a:r>
              <a:rPr lang="fi-FI" dirty="0" smtClean="0"/>
              <a:t>Käyttöliittymä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/>
              <a:t>Toni Liski</a:t>
            </a:r>
          </a:p>
          <a:p>
            <a:r>
              <a:rPr lang="fi-FI" b="0" dirty="0"/>
              <a:t>Konsta Hölttä</a:t>
            </a:r>
          </a:p>
          <a:p>
            <a:r>
              <a:rPr lang="fi-FI" b="0" dirty="0"/>
              <a:t>Lasse Kortetjärvi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 smtClean="0"/>
              <a:t>30.9.2013</a:t>
            </a:r>
            <a:endParaRPr lang="en-US" dirty="0" smtClean="0"/>
          </a:p>
          <a:p>
            <a:endParaRPr lang="fi-FI" dirty="0"/>
          </a:p>
        </p:txBody>
      </p:sp>
      <p:pic>
        <p:nvPicPr>
          <p:cNvPr id="5122" name="Picture 2" descr="\\GRUS\nacre\aasiauto\docs\plan\images\gu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51" y="1052736"/>
            <a:ext cx="7282805" cy="470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873566" y="4598266"/>
            <a:ext cx="2834337" cy="1091446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6758503" y="4624340"/>
            <a:ext cx="1139062" cy="77495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Oval 6"/>
          <p:cNvSpPr/>
          <p:nvPr/>
        </p:nvSpPr>
        <p:spPr>
          <a:xfrm>
            <a:off x="1979712" y="1360628"/>
            <a:ext cx="1008112" cy="467299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Oval 7"/>
          <p:cNvSpPr/>
          <p:nvPr/>
        </p:nvSpPr>
        <p:spPr>
          <a:xfrm>
            <a:off x="6876256" y="2780928"/>
            <a:ext cx="1179800" cy="6263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lto_electr-Eng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aalto_electr-Eng</Template>
  <TotalTime>108</TotalTime>
  <Words>154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aalto_electr-Eng</vt:lpstr>
      <vt:lpstr>A13-10 Radio-ohjattavan pienoismallin ohjausjärjestelmän ja käyttöliittymän kehittäminen  </vt:lpstr>
      <vt:lpstr>1. Projektin tausta</vt:lpstr>
      <vt:lpstr>2. Nykytilanne</vt:lpstr>
      <vt:lpstr>3. Projektin tavoitteet</vt:lpstr>
      <vt:lpstr>4. ABS &amp; ESP</vt:lpstr>
      <vt:lpstr>5. Ohjelmisto</vt:lpstr>
      <vt:lpstr>6. Käyttöliittymä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MrZelo</dc:creator>
  <cp:lastModifiedBy>Toni Liski</cp:lastModifiedBy>
  <cp:revision>16</cp:revision>
  <dcterms:created xsi:type="dcterms:W3CDTF">2012-09-24T17:54:55Z</dcterms:created>
  <dcterms:modified xsi:type="dcterms:W3CDTF">2013-09-30T11:47:37Z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