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93" r:id="rId4"/>
    <p:sldId id="292" r:id="rId5"/>
    <p:sldId id="299" r:id="rId6"/>
    <p:sldId id="285" r:id="rId7"/>
    <p:sldId id="295" r:id="rId8"/>
    <p:sldId id="296" r:id="rId9"/>
    <p:sldId id="297" r:id="rId10"/>
    <p:sldId id="298" r:id="rId11"/>
    <p:sldId id="277" r:id="rId12"/>
    <p:sldId id="278" r:id="rId13"/>
    <p:sldId id="27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2288" autoAdjust="0"/>
  </p:normalViewPr>
  <p:slideViewPr>
    <p:cSldViewPr>
      <p:cViewPr varScale="1">
        <p:scale>
          <a:sx n="76" d="100"/>
          <a:sy n="76" d="100"/>
        </p:scale>
        <p:origin x="1781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" TargetMode="External"/><Relationship Id="rId5" Type="http://schemas.openxmlformats.org/officeDocument/2006/relationships/hyperlink" Target="https://css-tricks.com/" TargetMode="External"/><Relationship Id="rId4" Type="http://schemas.openxmlformats.org/officeDocument/2006/relationships/hyperlink" Target="https://www.tutorialspoint.com/index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250757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pPr algn="ctr"/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Food Ordering Website )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0FB66-8A87-5E2E-8841-CFE719797766}"/>
              </a:ext>
            </a:extLst>
          </p:cNvPr>
          <p:cNvSpPr txBox="1"/>
          <p:nvPr/>
        </p:nvSpPr>
        <p:spPr>
          <a:xfrm>
            <a:off x="467544" y="4221088"/>
            <a:ext cx="288032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Submitted To: </a:t>
            </a:r>
          </a:p>
          <a:p>
            <a:endParaRPr lang="en-US" dirty="0"/>
          </a:p>
          <a:p>
            <a:r>
              <a:rPr lang="en-US" dirty="0"/>
              <a:t>Dr Baljit Kaur</a:t>
            </a:r>
          </a:p>
          <a:p>
            <a:endParaRPr lang="en-US" dirty="0"/>
          </a:p>
          <a:p>
            <a:r>
              <a:rPr lang="en-US" dirty="0"/>
              <a:t>Mr. Vikas Patel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63B76-E8D2-0BDC-9467-E6B5F644AFC1}"/>
              </a:ext>
            </a:extLst>
          </p:cNvPr>
          <p:cNvSpPr txBox="1"/>
          <p:nvPr/>
        </p:nvSpPr>
        <p:spPr>
          <a:xfrm>
            <a:off x="5220072" y="2852936"/>
            <a:ext cx="374441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l"/>
            <a:endParaRPr lang="en-US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Kartavya (484)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Karan Kumar Garg (478)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Sood (466)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Jatin Saini (460)</a:t>
            </a:r>
          </a:p>
          <a:p>
            <a:pPr algn="l"/>
            <a:endParaRPr lang="en-IN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40B37-F9E7-1218-CF09-A8A542CC43C1}"/>
              </a:ext>
            </a:extLst>
          </p:cNvPr>
          <p:cNvSpPr txBox="1"/>
          <p:nvPr/>
        </p:nvSpPr>
        <p:spPr>
          <a:xfrm>
            <a:off x="323528" y="2967335"/>
            <a:ext cx="23762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- 7 </a:t>
            </a:r>
            <a:endParaRPr lang="en-IN" sz="24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A4F2-AAC7-283D-33E9-E42DD397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5E313-0CF3-2E02-1FBC-F95A6C0F7301}"/>
              </a:ext>
            </a:extLst>
          </p:cNvPr>
          <p:cNvSpPr/>
          <p:nvPr/>
        </p:nvSpPr>
        <p:spPr>
          <a:xfrm>
            <a:off x="107504" y="1052736"/>
            <a:ext cx="9001000" cy="55446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C918803-AE88-DD6B-EE3F-3C719926D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340768"/>
            <a:ext cx="8640960" cy="5112568"/>
          </a:xfrm>
        </p:spPr>
      </p:pic>
    </p:spTree>
    <p:extLst>
      <p:ext uri="{BB962C8B-B14F-4D97-AF65-F5344CB8AC3E}">
        <p14:creationId xmlns:p14="http://schemas.microsoft.com/office/powerpoint/2010/main" val="87909884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Bonus Features-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720840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Our project provides a feature to store the user’s selected food items so that they can check their order anytime, anywhere.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 also keep records of their ‘recently ordered’ food items so that they can access their past orders and reorder them again if required.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 provide a feature for ‘liked dishes’ which enables them to see all their selected liked food items.</a:t>
            </a:r>
          </a:p>
        </p:txBody>
      </p:sp>
    </p:spTree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Conclusion-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628800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 was a food ordering Web, which involved designing and developing software to make orders, search food items  on web.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Key features of  TOMATO include -: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Browse Menu                                            Add to Cart                                      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Secure Payment Gateway                         Reviews and Ratings       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Responsive Design                                   Special Offers and Discounts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Feedback Mechanism</a:t>
            </a:r>
          </a:p>
        </p:txBody>
      </p:sp>
    </p:spTree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196752"/>
            <a:ext cx="88569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W3 Schools - </a:t>
            </a:r>
            <a:r>
              <a:rPr lang="en-US" sz="2800" dirty="0">
                <a:solidFill>
                  <a:schemeClr val="tx1"/>
                </a:solidFill>
                <a:hlinkClick r:id="rId2"/>
              </a:rPr>
              <a:t>https://www.w3schools.com/</a:t>
            </a:r>
            <a:endParaRPr lang="en-US" sz="2800" dirty="0">
              <a:solidFill>
                <a:schemeClr val="tx1"/>
              </a:solidFill>
            </a:endParaRPr>
          </a:p>
          <a:p>
            <a:pPr marL="596900" indent="-5715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MDN Web Docs - 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https://developer.mozilla.org/en-US/</a:t>
            </a:r>
            <a:endParaRPr lang="en-US" sz="2800" dirty="0">
              <a:solidFill>
                <a:schemeClr val="tx1"/>
              </a:solidFill>
            </a:endParaRPr>
          </a:p>
          <a:p>
            <a:pPr marL="25400" algn="l"/>
            <a:endParaRPr lang="en-US" sz="2800" dirty="0">
              <a:solidFill>
                <a:schemeClr val="tx1"/>
              </a:solidFill>
            </a:endParaRP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Tutorials Point - </a:t>
            </a:r>
            <a:r>
              <a:rPr lang="en-US" sz="2800" dirty="0">
                <a:solidFill>
                  <a:schemeClr val="tx1"/>
                </a:solidFill>
                <a:hlinkClick r:id="rId4"/>
              </a:rPr>
              <a:t>https://www.tutorialspoint.com/index.html</a:t>
            </a:r>
            <a:endParaRPr lang="en-US" sz="2800" dirty="0">
              <a:solidFill>
                <a:schemeClr val="tx1"/>
              </a:solidFill>
            </a:endParaRPr>
          </a:p>
          <a:p>
            <a:pPr marL="596900" indent="-5715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css</a:t>
            </a:r>
            <a:r>
              <a:rPr lang="en-US" sz="2800" dirty="0">
                <a:solidFill>
                  <a:schemeClr val="tx1"/>
                </a:solidFill>
              </a:rPr>
              <a:t>-tricks - </a:t>
            </a:r>
            <a:r>
              <a:rPr lang="en-US" sz="2800" dirty="0">
                <a:solidFill>
                  <a:schemeClr val="tx1"/>
                </a:solidFill>
                <a:hlinkClick r:id="rId5"/>
              </a:rPr>
              <a:t>https://css-tricks.com/</a:t>
            </a:r>
            <a:endParaRPr lang="en-US" sz="2800" dirty="0">
              <a:solidFill>
                <a:schemeClr val="tx1"/>
              </a:solidFill>
            </a:endParaRPr>
          </a:p>
          <a:p>
            <a:pPr marL="596900" indent="-5715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Geeksforgeeks</a:t>
            </a:r>
            <a:r>
              <a:rPr lang="en-US" sz="2800" dirty="0">
                <a:solidFill>
                  <a:schemeClr val="tx1"/>
                </a:solidFill>
              </a:rPr>
              <a:t> - </a:t>
            </a:r>
            <a:r>
              <a:rPr lang="en-US" sz="2800" dirty="0">
                <a:solidFill>
                  <a:schemeClr val="tx1"/>
                </a:solidFill>
                <a:hlinkClick r:id="rId6"/>
              </a:rPr>
              <a:t>https://www.geeksforgeeks.org/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Table of Contents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6912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Tools used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4794-355D-EAAD-BFE0-ED5E69B7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D390-3E8A-19BE-14D3-B64F0599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85184"/>
          </a:xfrm>
        </p:spPr>
        <p:txBody>
          <a:bodyPr/>
          <a:lstStyle/>
          <a:p>
            <a:r>
              <a:rPr lang="en-US" dirty="0"/>
              <a:t>Welcome to TOMATO, your ultimate destination for hassle-free food ordering online! </a:t>
            </a:r>
          </a:p>
          <a:p>
            <a:r>
              <a:rPr lang="en-US" dirty="0"/>
              <a:t>Whether you're craving a sizzling pizza, a gourmet burger, or a fresh salad, we've got you covered. </a:t>
            </a:r>
          </a:p>
          <a:p>
            <a:r>
              <a:rPr lang="en-US" dirty="0"/>
              <a:t>With an extensive selection of restaurants and cuisines, finding your favorite flavors is easier than ever. </a:t>
            </a:r>
          </a:p>
          <a:p>
            <a:r>
              <a:rPr lang="en-US" dirty="0"/>
              <a:t>Our user-friendly website makes ordering a breeze, allowing you to customize your meal, track your delivery, and enjoy convenient payment options. </a:t>
            </a:r>
          </a:p>
          <a:p>
            <a:r>
              <a:rPr lang="en-US" dirty="0"/>
              <a:t>Plus, our seamless interface ensures a smooth experience from start to finish. </a:t>
            </a:r>
          </a:p>
          <a:p>
            <a:r>
              <a:rPr lang="en-US" dirty="0"/>
              <a:t>Say goodbye to long wait times and hello to delicious meals delivered right to your doorstep. </a:t>
            </a:r>
          </a:p>
          <a:p>
            <a:r>
              <a:rPr lang="en-US" dirty="0"/>
              <a:t>Discover the joy of effortless dining with Tomato today!</a:t>
            </a:r>
          </a:p>
        </p:txBody>
      </p:sp>
    </p:spTree>
    <p:extLst>
      <p:ext uri="{BB962C8B-B14F-4D97-AF65-F5344CB8AC3E}">
        <p14:creationId xmlns:p14="http://schemas.microsoft.com/office/powerpoint/2010/main" val="1262170514"/>
      </p:ext>
    </p:extLst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D2CF-00AD-5DD8-438B-B022C054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0B2C-0CA7-3678-E6DB-0269DDF6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64" y="1268760"/>
            <a:ext cx="8363272" cy="4608512"/>
          </a:xfrm>
        </p:spPr>
        <p:txBody>
          <a:bodyPr/>
          <a:lstStyle/>
          <a:p>
            <a:pPr marL="0" indent="0" algn="just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/>
              <a:t>Introducing Tomato, your go-to platform for culinary convenience and delicious discoveries. </a:t>
            </a:r>
          </a:p>
          <a:p>
            <a:pPr algn="just"/>
            <a:r>
              <a:rPr lang="en-US" sz="2000" dirty="0"/>
              <a:t>With Tomato, exploring a world of flavors has never been easier. </a:t>
            </a:r>
          </a:p>
          <a:p>
            <a:pPr algn="just"/>
            <a:r>
              <a:rPr lang="en-US" sz="2000" dirty="0"/>
              <a:t>Browse through a diverse array of restaurants and cuisines, from local favorites to international delights, all in one convenient place. </a:t>
            </a:r>
          </a:p>
          <a:p>
            <a:pPr algn="just"/>
            <a:r>
              <a:rPr lang="en-US" sz="2000" dirty="0"/>
              <a:t>Our user-friendly interface lets you effortlessly place orders, customize your meals, and track delivery in real-time. </a:t>
            </a:r>
          </a:p>
          <a:p>
            <a:pPr algn="just"/>
            <a:r>
              <a:rPr lang="en-US" sz="2000" dirty="0"/>
              <a:t>Whether you're craving a hearty meal for dinner or a quick snack for lunch, Tomato has something for every palate and every occasion. </a:t>
            </a:r>
          </a:p>
          <a:p>
            <a:pPr algn="just"/>
            <a:r>
              <a:rPr lang="en-US" sz="2000" dirty="0"/>
              <a:t>Say goodbye to cooking stress and hello to culinary bliss with Tomato – your trusted companion for satisfying cravings, one bite at a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427474"/>
      </p:ext>
    </p:extLst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916B-085E-4AC7-0EB0-3C9CFF29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ADFF-8BEA-2B2A-0999-17E42B345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Here are all the tools and languages used to build </a:t>
            </a:r>
            <a:r>
              <a:rPr lang="en-US" sz="2400" dirty="0" err="1">
                <a:solidFill>
                  <a:schemeClr val="tx1"/>
                </a:solidFill>
              </a:rPr>
              <a:t>Spoileriffic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VsCode</a:t>
            </a:r>
            <a:endParaRPr lang="en-US" sz="2400" dirty="0">
              <a:solidFill>
                <a:schemeClr val="tx1"/>
              </a:solidFill>
            </a:endParaRP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Web Browser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React </a:t>
            </a:r>
            <a:r>
              <a:rPr lang="en-US" sz="2400" dirty="0" err="1">
                <a:solidFill>
                  <a:schemeClr val="tx1"/>
                </a:solidFill>
              </a:rPr>
              <a:t>js</a:t>
            </a:r>
            <a:endParaRPr lang="en-US" sz="2400" dirty="0">
              <a:solidFill>
                <a:schemeClr val="tx1"/>
              </a:solidFill>
            </a:endParaRP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Javascript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Css</a:t>
            </a:r>
            <a:endParaRPr lang="en-US" sz="2400" dirty="0">
              <a:solidFill>
                <a:schemeClr val="tx1"/>
              </a:solidFill>
            </a:endParaRP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873456"/>
      </p:ext>
    </p:extLst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3C4B8-A099-410B-BE67-F841203E35A8}"/>
              </a:ext>
            </a:extLst>
          </p:cNvPr>
          <p:cNvSpPr txBox="1"/>
          <p:nvPr/>
        </p:nvSpPr>
        <p:spPr>
          <a:xfrm>
            <a:off x="179512" y="12386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u="sng" dirty="0"/>
              <a:t>HOME</a:t>
            </a:r>
            <a:endParaRPr lang="en-IN" sz="3600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C7170-25B3-6695-C2FC-5418C56DA77E}"/>
              </a:ext>
            </a:extLst>
          </p:cNvPr>
          <p:cNvSpPr/>
          <p:nvPr/>
        </p:nvSpPr>
        <p:spPr>
          <a:xfrm>
            <a:off x="107504" y="1052736"/>
            <a:ext cx="9001000" cy="55446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F0789-3AD9-5D70-E9A2-A465A633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85698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14394"/>
      </p:ext>
    </p:extLst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CB6B-FF9E-90C1-A488-B80D3EDEA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MENU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48695-3E60-16F9-CD7A-F214B06FB23C}"/>
              </a:ext>
            </a:extLst>
          </p:cNvPr>
          <p:cNvSpPr/>
          <p:nvPr/>
        </p:nvSpPr>
        <p:spPr>
          <a:xfrm>
            <a:off x="179512" y="980728"/>
            <a:ext cx="8856984" cy="55446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68ED33-CBD3-14BA-2FA8-50E9FEC8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849694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46689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AF1D-2908-15DF-69CD-7478DAF6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7AF5BE-33F6-2D23-B326-62E530A342F1}"/>
              </a:ext>
            </a:extLst>
          </p:cNvPr>
          <p:cNvSpPr/>
          <p:nvPr/>
        </p:nvSpPr>
        <p:spPr>
          <a:xfrm>
            <a:off x="107504" y="980728"/>
            <a:ext cx="8928992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4E842CD-624F-5910-6103-FD206DE74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268760"/>
            <a:ext cx="8568952" cy="4968552"/>
          </a:xfrm>
        </p:spPr>
      </p:pic>
    </p:spTree>
    <p:extLst>
      <p:ext uri="{BB962C8B-B14F-4D97-AF65-F5344CB8AC3E}">
        <p14:creationId xmlns:p14="http://schemas.microsoft.com/office/powerpoint/2010/main" val="118168233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7E6E-20FB-3582-8F8E-B12C20F3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Info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6339C-00FC-E0EE-EA46-A569E4656DAC}"/>
              </a:ext>
            </a:extLst>
          </p:cNvPr>
          <p:cNvSpPr/>
          <p:nvPr/>
        </p:nvSpPr>
        <p:spPr>
          <a:xfrm>
            <a:off x="179512" y="1124744"/>
            <a:ext cx="8856984" cy="5472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18361CE-1FA0-4D2F-3E6E-5DCE65337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556792"/>
            <a:ext cx="8568952" cy="4680520"/>
          </a:xfrm>
        </p:spPr>
      </p:pic>
    </p:spTree>
    <p:extLst>
      <p:ext uri="{BB962C8B-B14F-4D97-AF65-F5344CB8AC3E}">
        <p14:creationId xmlns:p14="http://schemas.microsoft.com/office/powerpoint/2010/main" val="1217140080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6">
            <a:lumMod val="60000"/>
            <a:lumOff val="40000"/>
          </a:schemeClr>
        </a:solidFill>
      </a:spPr>
      <a:bodyPr wrap="square" rtlCol="0">
        <a:spAutoFit/>
      </a:bodyPr>
      <a:lstStyle>
        <a:defPPr algn="l">
          <a:defRPr sz="2400" u="sng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522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Bubble Sort</vt:lpstr>
      <vt:lpstr>PowerPoint Presentation</vt:lpstr>
      <vt:lpstr>PowerPoint Presentation</vt:lpstr>
      <vt:lpstr>Introduction</vt:lpstr>
      <vt:lpstr>OVERVIEW</vt:lpstr>
      <vt:lpstr>TOOLS and Languages</vt:lpstr>
      <vt:lpstr>PowerPoint Presentation</vt:lpstr>
      <vt:lpstr>MENU</vt:lpstr>
      <vt:lpstr>CART</vt:lpstr>
      <vt:lpstr>Delivery Info</vt:lpstr>
      <vt:lpstr>CONTACT US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Kartavya Chaudhary</cp:lastModifiedBy>
  <cp:revision>48</cp:revision>
  <dcterms:created xsi:type="dcterms:W3CDTF">2022-12-12T14:14:34Z</dcterms:created>
  <dcterms:modified xsi:type="dcterms:W3CDTF">2024-04-30T03:47:20Z</dcterms:modified>
</cp:coreProperties>
</file>