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1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3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5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9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3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6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8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08E2-8E38-4330-B7F2-47D8E8EE82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08F0-2EE1-4561-8AAB-DF535C7C6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9A04-FF8D-46D8-97FB-5D0FCBDA2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Five-Stage Pipeline CPU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9705BB-63A3-4919-9E2A-3A1731B40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 Qidong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8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3EA3B-EF9C-4ED0-8247-9DB15F5F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General Design   </a:t>
            </a:r>
            <a:endParaRPr lang="zh-CN" altLang="en-US" strike="sngStrik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32F80-E2EB-4107-B7D7-BC315877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Keep it simple and stupid</a:t>
            </a:r>
          </a:p>
          <a:p>
            <a:r>
              <a:rPr lang="en-US" altLang="zh-CN" dirty="0"/>
              <a:t>A ordinary 5-five pipeline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F4A19D-F799-42C8-AADA-BA933C821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1" y="2806698"/>
            <a:ext cx="4465126" cy="36094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7D2091-C386-4232-99F3-5B5B36E937DF}"/>
              </a:ext>
            </a:extLst>
          </p:cNvPr>
          <p:cNvSpPr txBox="1"/>
          <p:nvPr/>
        </p:nvSpPr>
        <p:spPr>
          <a:xfrm>
            <a:off x="707121" y="1321357"/>
            <a:ext cx="87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懒得做</a:t>
            </a:r>
          </a:p>
        </p:txBody>
      </p:sp>
    </p:spTree>
    <p:extLst>
      <p:ext uri="{BB962C8B-B14F-4D97-AF65-F5344CB8AC3E}">
        <p14:creationId xmlns:p14="http://schemas.microsoft.com/office/powerpoint/2010/main" val="250063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0342-E86A-490B-9EA7-1D2B6261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7429-7C2D-450B-9C2F-3B6D2F63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Cache?</a:t>
            </a:r>
          </a:p>
          <a:p>
            <a:pPr lvl="1"/>
            <a:r>
              <a:rPr lang="en-US" altLang="zh-CN" dirty="0"/>
              <a:t>Without cache -&gt; 5 cycles to fetch an instruction</a:t>
            </a:r>
          </a:p>
          <a:p>
            <a:pPr lvl="1"/>
            <a:r>
              <a:rPr lang="en-US" altLang="zh-CN" dirty="0"/>
              <a:t>Fake pipeline</a:t>
            </a:r>
          </a:p>
          <a:p>
            <a:pPr lvl="1"/>
            <a:r>
              <a:rPr lang="en-US" altLang="zh-CN" dirty="0"/>
              <a:t>I-Cache is necessary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9F8B8D-FF6E-4D6B-BEC6-C5E3AEEEA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29" y="3529263"/>
            <a:ext cx="2029349" cy="31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8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62EA1-C272-4C51-A0A6-BDCD681A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9E85F-3764-4B35-9C24-C7A6EE3A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KB I-Cache</a:t>
            </a:r>
          </a:p>
          <a:p>
            <a:r>
              <a:rPr lang="en-US" altLang="zh-CN" dirty="0"/>
              <a:t>D-Cache?</a:t>
            </a:r>
          </a:p>
          <a:p>
            <a:pPr lvl="1"/>
            <a:r>
              <a:rPr lang="en-US" altLang="zh-CN" dirty="0"/>
              <a:t>Timing fail</a:t>
            </a:r>
          </a:p>
          <a:p>
            <a:pPr lvl="1"/>
            <a:r>
              <a:rPr lang="en-US" altLang="zh-CN" dirty="0"/>
              <a:t>Very limited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69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426E4-830B-4A8E-9C81-B881D75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6758B-1038-40DF-84B7-8E1E2B5F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Structural hazard between MEM and IF</a:t>
            </a:r>
          </a:p>
          <a:p>
            <a:r>
              <a:rPr lang="en-US" altLang="zh-CN" dirty="0"/>
              <a:t>Hazard control unit -&gt; </a:t>
            </a:r>
            <a:r>
              <a:rPr lang="en-US" altLang="zh-CN" dirty="0" err="1"/>
              <a:t>MemCtrl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Automata</a:t>
            </a:r>
          </a:p>
          <a:p>
            <a:r>
              <a:rPr lang="en-US" altLang="zh-CN" dirty="0"/>
              <a:t>Avoid useless cycles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E6345C-5E25-49CA-B471-A36DE984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67970"/>
            <a:ext cx="4085655" cy="34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68231-E619-40D6-9EA9-1FB4CA02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3F6B6-FAEE-41F5-9AEB-CF04CC77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 ?</a:t>
            </a:r>
          </a:p>
          <a:p>
            <a:pPr lvl="1"/>
            <a:r>
              <a:rPr lang="en-US" altLang="zh-CN" dirty="0"/>
              <a:t>Too complicated</a:t>
            </a:r>
          </a:p>
          <a:p>
            <a:r>
              <a:rPr lang="en-US" altLang="zh-CN" dirty="0"/>
              <a:t>Static ?</a:t>
            </a:r>
          </a:p>
          <a:p>
            <a:pPr lvl="1"/>
            <a:r>
              <a:rPr lang="en-US" altLang="zh-CN" dirty="0"/>
              <a:t>Always take</a:t>
            </a:r>
          </a:p>
          <a:p>
            <a:pPr lvl="2"/>
            <a:r>
              <a:rPr lang="en-US" altLang="zh-CN" dirty="0"/>
              <a:t>Require to calculate the address before EX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Always don’t take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10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F4B26-C801-4849-9B83-4B379A56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88568-00B0-4B83-9855-7A95FF6F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Eg.</a:t>
            </a:r>
            <a:r>
              <a:rPr lang="en-US" altLang="zh-CN" dirty="0"/>
              <a:t> Pi</a:t>
            </a:r>
          </a:p>
          <a:p>
            <a:r>
              <a:rPr lang="en-US" altLang="zh-CN" dirty="0"/>
              <a:t>100MHz -&gt; 150MHz</a:t>
            </a:r>
          </a:p>
          <a:p>
            <a:r>
              <a:rPr lang="en-US" altLang="zh-CN" dirty="0"/>
              <a:t>2.4s -&gt; 1.6s</a:t>
            </a:r>
          </a:p>
          <a:p>
            <a:endParaRPr lang="en-US" altLang="zh-CN" dirty="0"/>
          </a:p>
          <a:p>
            <a:r>
              <a:rPr lang="en-US" altLang="zh-CN" dirty="0"/>
              <a:t>In fact, I didn’t do anything.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84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1688D-353A-433D-B3B1-0EC33388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F99E4-C7D9-41CC-B238-CFFD03A4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782803" cy="4351338"/>
          </a:xfrm>
        </p:spPr>
        <p:txBody>
          <a:bodyPr/>
          <a:lstStyle/>
          <a:p>
            <a:r>
              <a:rPr lang="en-US" altLang="zh-CN" dirty="0"/>
              <a:t>Design</a:t>
            </a:r>
          </a:p>
          <a:p>
            <a:pPr lvl="1"/>
            <a:r>
              <a:rPr lang="en-US" altLang="zh-CN" dirty="0"/>
              <a:t>Sophisticated  </a:t>
            </a:r>
          </a:p>
          <a:p>
            <a:pPr lvl="1"/>
            <a:r>
              <a:rPr lang="en-US" altLang="zh-CN" dirty="0"/>
              <a:t>Simple</a:t>
            </a:r>
          </a:p>
          <a:p>
            <a:endParaRPr lang="en-US" altLang="zh-CN" dirty="0"/>
          </a:p>
          <a:p>
            <a:r>
              <a:rPr lang="en-US" altLang="zh-CN" dirty="0"/>
              <a:t>High clock rate = Performance?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104</Words>
  <Application>Microsoft Office PowerPoint</Application>
  <PresentationFormat>全屏显示(4:3)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Five-Stage Pipeline CPU</vt:lpstr>
      <vt:lpstr>General Design   </vt:lpstr>
      <vt:lpstr>Pipeline</vt:lpstr>
      <vt:lpstr>Cache</vt:lpstr>
      <vt:lpstr>Control</vt:lpstr>
      <vt:lpstr>Prediction?</vt:lpstr>
      <vt:lpstr>Boost!</vt:lpstr>
      <vt:lpstr>Balance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Five-Stage Pipeline CPU</dc:title>
  <dc:creator>Qidong Su</dc:creator>
  <cp:lastModifiedBy>Qidong Su</cp:lastModifiedBy>
  <cp:revision>11</cp:revision>
  <dcterms:created xsi:type="dcterms:W3CDTF">2018-12-17T06:52:08Z</dcterms:created>
  <dcterms:modified xsi:type="dcterms:W3CDTF">2018-12-17T07:28:26Z</dcterms:modified>
</cp:coreProperties>
</file>