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61" r:id="rId4"/>
    <p:sldId id="263" r:id="rId5"/>
    <p:sldId id="26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1EEE1D5-390F-4E56-9434-38B0B2812354}">
          <p14:sldIdLst>
            <p14:sldId id="258"/>
            <p14:sldId id="260"/>
            <p14:sldId id="261"/>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E5485-A8A9-47B9-B93A-3B3547F124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DB0E82-EFF0-4955-ADAD-A28814D84D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908241-830A-430E-B63D-8C2E199C63AB}"/>
              </a:ext>
            </a:extLst>
          </p:cNvPr>
          <p:cNvSpPr>
            <a:spLocks noGrp="1"/>
          </p:cNvSpPr>
          <p:nvPr>
            <p:ph type="dt" sz="half" idx="10"/>
          </p:nvPr>
        </p:nvSpPr>
        <p:spPr/>
        <p:txBody>
          <a:bodyPr/>
          <a:lstStyle/>
          <a:p>
            <a:fld id="{447E0252-623F-4FA7-B5D7-3425F0ABD5AF}" type="datetimeFigureOut">
              <a:rPr lang="en-US" smtClean="0"/>
              <a:t>2/1/2018</a:t>
            </a:fld>
            <a:endParaRPr lang="en-US"/>
          </a:p>
        </p:txBody>
      </p:sp>
      <p:sp>
        <p:nvSpPr>
          <p:cNvPr id="5" name="Footer Placeholder 4">
            <a:extLst>
              <a:ext uri="{FF2B5EF4-FFF2-40B4-BE49-F238E27FC236}">
                <a16:creationId xmlns:a16="http://schemas.microsoft.com/office/drawing/2014/main" id="{4BA301BE-3CCA-4A64-BA33-B4C9401BC1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2BA3D4-51FE-4EB0-BF14-1EF5D3D4E862}"/>
              </a:ext>
            </a:extLst>
          </p:cNvPr>
          <p:cNvSpPr>
            <a:spLocks noGrp="1"/>
          </p:cNvSpPr>
          <p:nvPr>
            <p:ph type="sldNum" sz="quarter" idx="12"/>
          </p:nvPr>
        </p:nvSpPr>
        <p:spPr/>
        <p:txBody>
          <a:bodyPr/>
          <a:lstStyle/>
          <a:p>
            <a:fld id="{951F93DF-63CA-435C-86A7-04091CE92C83}" type="slidenum">
              <a:rPr lang="en-US" smtClean="0"/>
              <a:t>‹#›</a:t>
            </a:fld>
            <a:endParaRPr lang="en-US"/>
          </a:p>
        </p:txBody>
      </p:sp>
    </p:spTree>
    <p:extLst>
      <p:ext uri="{BB962C8B-B14F-4D97-AF65-F5344CB8AC3E}">
        <p14:creationId xmlns:p14="http://schemas.microsoft.com/office/powerpoint/2010/main" val="3701082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3EE20-9A98-4E21-AAF3-21E7E3E389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24A973-60B9-4B43-A49C-465AC526984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4F0F3F-1695-463E-AFF2-C87E56452C6A}"/>
              </a:ext>
            </a:extLst>
          </p:cNvPr>
          <p:cNvSpPr>
            <a:spLocks noGrp="1"/>
          </p:cNvSpPr>
          <p:nvPr>
            <p:ph type="dt" sz="half" idx="10"/>
          </p:nvPr>
        </p:nvSpPr>
        <p:spPr/>
        <p:txBody>
          <a:bodyPr/>
          <a:lstStyle/>
          <a:p>
            <a:fld id="{447E0252-623F-4FA7-B5D7-3425F0ABD5AF}" type="datetimeFigureOut">
              <a:rPr lang="en-US" smtClean="0"/>
              <a:t>2/1/2018</a:t>
            </a:fld>
            <a:endParaRPr lang="en-US"/>
          </a:p>
        </p:txBody>
      </p:sp>
      <p:sp>
        <p:nvSpPr>
          <p:cNvPr id="5" name="Footer Placeholder 4">
            <a:extLst>
              <a:ext uri="{FF2B5EF4-FFF2-40B4-BE49-F238E27FC236}">
                <a16:creationId xmlns:a16="http://schemas.microsoft.com/office/drawing/2014/main" id="{CC718472-D71E-4A54-ACBE-7624B06AC8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970105-A3C9-4419-9D1B-0728D10029F4}"/>
              </a:ext>
            </a:extLst>
          </p:cNvPr>
          <p:cNvSpPr>
            <a:spLocks noGrp="1"/>
          </p:cNvSpPr>
          <p:nvPr>
            <p:ph type="sldNum" sz="quarter" idx="12"/>
          </p:nvPr>
        </p:nvSpPr>
        <p:spPr/>
        <p:txBody>
          <a:bodyPr/>
          <a:lstStyle/>
          <a:p>
            <a:fld id="{951F93DF-63CA-435C-86A7-04091CE92C83}" type="slidenum">
              <a:rPr lang="en-US" smtClean="0"/>
              <a:t>‹#›</a:t>
            </a:fld>
            <a:endParaRPr lang="en-US"/>
          </a:p>
        </p:txBody>
      </p:sp>
    </p:spTree>
    <p:extLst>
      <p:ext uri="{BB962C8B-B14F-4D97-AF65-F5344CB8AC3E}">
        <p14:creationId xmlns:p14="http://schemas.microsoft.com/office/powerpoint/2010/main" val="2486180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F794B9-0365-43B3-8A1A-FD03F87BDC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446DD5-6B8A-43B7-8D45-5BDFC6F00F3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79D9A5-CE46-445D-9F86-3C6E5BA854FA}"/>
              </a:ext>
            </a:extLst>
          </p:cNvPr>
          <p:cNvSpPr>
            <a:spLocks noGrp="1"/>
          </p:cNvSpPr>
          <p:nvPr>
            <p:ph type="dt" sz="half" idx="10"/>
          </p:nvPr>
        </p:nvSpPr>
        <p:spPr/>
        <p:txBody>
          <a:bodyPr/>
          <a:lstStyle/>
          <a:p>
            <a:fld id="{447E0252-623F-4FA7-B5D7-3425F0ABD5AF}" type="datetimeFigureOut">
              <a:rPr lang="en-US" smtClean="0"/>
              <a:t>2/1/2018</a:t>
            </a:fld>
            <a:endParaRPr lang="en-US"/>
          </a:p>
        </p:txBody>
      </p:sp>
      <p:sp>
        <p:nvSpPr>
          <p:cNvPr id="5" name="Footer Placeholder 4">
            <a:extLst>
              <a:ext uri="{FF2B5EF4-FFF2-40B4-BE49-F238E27FC236}">
                <a16:creationId xmlns:a16="http://schemas.microsoft.com/office/drawing/2014/main" id="{2AF196A1-8EEB-4E2F-8090-46B649303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4679F0-798C-482E-978E-6A2F1669DA7B}"/>
              </a:ext>
            </a:extLst>
          </p:cNvPr>
          <p:cNvSpPr>
            <a:spLocks noGrp="1"/>
          </p:cNvSpPr>
          <p:nvPr>
            <p:ph type="sldNum" sz="quarter" idx="12"/>
          </p:nvPr>
        </p:nvSpPr>
        <p:spPr/>
        <p:txBody>
          <a:bodyPr/>
          <a:lstStyle/>
          <a:p>
            <a:fld id="{951F93DF-63CA-435C-86A7-04091CE92C83}" type="slidenum">
              <a:rPr lang="en-US" smtClean="0"/>
              <a:t>‹#›</a:t>
            </a:fld>
            <a:endParaRPr lang="en-US"/>
          </a:p>
        </p:txBody>
      </p:sp>
    </p:spTree>
    <p:extLst>
      <p:ext uri="{BB962C8B-B14F-4D97-AF65-F5344CB8AC3E}">
        <p14:creationId xmlns:p14="http://schemas.microsoft.com/office/powerpoint/2010/main" val="1210133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E1070-FCA0-4630-B646-235E85E050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29B185-B06E-4E8F-96A3-D5E8002FB83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272024-AA15-4661-AA49-4658C4725D17}"/>
              </a:ext>
            </a:extLst>
          </p:cNvPr>
          <p:cNvSpPr>
            <a:spLocks noGrp="1"/>
          </p:cNvSpPr>
          <p:nvPr>
            <p:ph type="dt" sz="half" idx="10"/>
          </p:nvPr>
        </p:nvSpPr>
        <p:spPr/>
        <p:txBody>
          <a:bodyPr/>
          <a:lstStyle/>
          <a:p>
            <a:fld id="{447E0252-623F-4FA7-B5D7-3425F0ABD5AF}" type="datetimeFigureOut">
              <a:rPr lang="en-US" smtClean="0"/>
              <a:t>2/1/2018</a:t>
            </a:fld>
            <a:endParaRPr lang="en-US"/>
          </a:p>
        </p:txBody>
      </p:sp>
      <p:sp>
        <p:nvSpPr>
          <p:cNvPr id="5" name="Footer Placeholder 4">
            <a:extLst>
              <a:ext uri="{FF2B5EF4-FFF2-40B4-BE49-F238E27FC236}">
                <a16:creationId xmlns:a16="http://schemas.microsoft.com/office/drawing/2014/main" id="{AF1BA719-C6EB-411E-A7E1-02256568CE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F4F391-659E-40C8-A90F-784E342C9BEF}"/>
              </a:ext>
            </a:extLst>
          </p:cNvPr>
          <p:cNvSpPr>
            <a:spLocks noGrp="1"/>
          </p:cNvSpPr>
          <p:nvPr>
            <p:ph type="sldNum" sz="quarter" idx="12"/>
          </p:nvPr>
        </p:nvSpPr>
        <p:spPr/>
        <p:txBody>
          <a:bodyPr/>
          <a:lstStyle/>
          <a:p>
            <a:fld id="{951F93DF-63CA-435C-86A7-04091CE92C83}" type="slidenum">
              <a:rPr lang="en-US" smtClean="0"/>
              <a:t>‹#›</a:t>
            </a:fld>
            <a:endParaRPr lang="en-US"/>
          </a:p>
        </p:txBody>
      </p:sp>
    </p:spTree>
    <p:extLst>
      <p:ext uri="{BB962C8B-B14F-4D97-AF65-F5344CB8AC3E}">
        <p14:creationId xmlns:p14="http://schemas.microsoft.com/office/powerpoint/2010/main" val="4283423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97B76-B8DF-46FB-B6E6-D9F2AA9B3F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64CB26-DA19-45FA-9AD6-8D3C298F32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151D01-1CDE-4BE9-9D66-DDB989CAAA74}"/>
              </a:ext>
            </a:extLst>
          </p:cNvPr>
          <p:cNvSpPr>
            <a:spLocks noGrp="1"/>
          </p:cNvSpPr>
          <p:nvPr>
            <p:ph type="dt" sz="half" idx="10"/>
          </p:nvPr>
        </p:nvSpPr>
        <p:spPr/>
        <p:txBody>
          <a:bodyPr/>
          <a:lstStyle/>
          <a:p>
            <a:fld id="{447E0252-623F-4FA7-B5D7-3425F0ABD5AF}" type="datetimeFigureOut">
              <a:rPr lang="en-US" smtClean="0"/>
              <a:t>2/1/2018</a:t>
            </a:fld>
            <a:endParaRPr lang="en-US"/>
          </a:p>
        </p:txBody>
      </p:sp>
      <p:sp>
        <p:nvSpPr>
          <p:cNvPr id="5" name="Footer Placeholder 4">
            <a:extLst>
              <a:ext uri="{FF2B5EF4-FFF2-40B4-BE49-F238E27FC236}">
                <a16:creationId xmlns:a16="http://schemas.microsoft.com/office/drawing/2014/main" id="{AED5FDD8-1871-49EA-BFDF-EBAC3A8B8A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A1440-813B-454C-811D-E81D1546554D}"/>
              </a:ext>
            </a:extLst>
          </p:cNvPr>
          <p:cNvSpPr>
            <a:spLocks noGrp="1"/>
          </p:cNvSpPr>
          <p:nvPr>
            <p:ph type="sldNum" sz="quarter" idx="12"/>
          </p:nvPr>
        </p:nvSpPr>
        <p:spPr/>
        <p:txBody>
          <a:bodyPr/>
          <a:lstStyle/>
          <a:p>
            <a:fld id="{951F93DF-63CA-435C-86A7-04091CE92C83}" type="slidenum">
              <a:rPr lang="en-US" smtClean="0"/>
              <a:t>‹#›</a:t>
            </a:fld>
            <a:endParaRPr lang="en-US"/>
          </a:p>
        </p:txBody>
      </p:sp>
    </p:spTree>
    <p:extLst>
      <p:ext uri="{BB962C8B-B14F-4D97-AF65-F5344CB8AC3E}">
        <p14:creationId xmlns:p14="http://schemas.microsoft.com/office/powerpoint/2010/main" val="875904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1E5A0-A8E7-487B-A63D-10B5390A1A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AE508D-2FCE-4187-8E6F-971CD9CC709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7C6FB8-780B-4178-A5FE-3FF8382F653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ECD1F5-4CAA-4203-AB9A-72C6ABC5CE00}"/>
              </a:ext>
            </a:extLst>
          </p:cNvPr>
          <p:cNvSpPr>
            <a:spLocks noGrp="1"/>
          </p:cNvSpPr>
          <p:nvPr>
            <p:ph type="dt" sz="half" idx="10"/>
          </p:nvPr>
        </p:nvSpPr>
        <p:spPr/>
        <p:txBody>
          <a:bodyPr/>
          <a:lstStyle/>
          <a:p>
            <a:fld id="{447E0252-623F-4FA7-B5D7-3425F0ABD5AF}" type="datetimeFigureOut">
              <a:rPr lang="en-US" smtClean="0"/>
              <a:t>2/1/2018</a:t>
            </a:fld>
            <a:endParaRPr lang="en-US"/>
          </a:p>
        </p:txBody>
      </p:sp>
      <p:sp>
        <p:nvSpPr>
          <p:cNvPr id="6" name="Footer Placeholder 5">
            <a:extLst>
              <a:ext uri="{FF2B5EF4-FFF2-40B4-BE49-F238E27FC236}">
                <a16:creationId xmlns:a16="http://schemas.microsoft.com/office/drawing/2014/main" id="{FD48B74F-F45A-4C9A-AC5C-201B740B07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40E6D5-60FE-4756-B51B-C94BB5850B53}"/>
              </a:ext>
            </a:extLst>
          </p:cNvPr>
          <p:cNvSpPr>
            <a:spLocks noGrp="1"/>
          </p:cNvSpPr>
          <p:nvPr>
            <p:ph type="sldNum" sz="quarter" idx="12"/>
          </p:nvPr>
        </p:nvSpPr>
        <p:spPr/>
        <p:txBody>
          <a:bodyPr/>
          <a:lstStyle/>
          <a:p>
            <a:fld id="{951F93DF-63CA-435C-86A7-04091CE92C83}" type="slidenum">
              <a:rPr lang="en-US" smtClean="0"/>
              <a:t>‹#›</a:t>
            </a:fld>
            <a:endParaRPr lang="en-US"/>
          </a:p>
        </p:txBody>
      </p:sp>
    </p:spTree>
    <p:extLst>
      <p:ext uri="{BB962C8B-B14F-4D97-AF65-F5344CB8AC3E}">
        <p14:creationId xmlns:p14="http://schemas.microsoft.com/office/powerpoint/2010/main" val="1415543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E74B7-C366-408A-B4E8-E81546CB83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A0A610-08E7-4B7D-8B56-EFBE379D72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700323-27BD-4595-B3BB-A2EF157D44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990B04-726B-4160-AD2F-0ACF107997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531F932-AB7D-4DE0-A00F-24746A8DF8B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0A15D6-DF66-42F6-A0BC-3922192DF855}"/>
              </a:ext>
            </a:extLst>
          </p:cNvPr>
          <p:cNvSpPr>
            <a:spLocks noGrp="1"/>
          </p:cNvSpPr>
          <p:nvPr>
            <p:ph type="dt" sz="half" idx="10"/>
          </p:nvPr>
        </p:nvSpPr>
        <p:spPr/>
        <p:txBody>
          <a:bodyPr/>
          <a:lstStyle/>
          <a:p>
            <a:fld id="{447E0252-623F-4FA7-B5D7-3425F0ABD5AF}" type="datetimeFigureOut">
              <a:rPr lang="en-US" smtClean="0"/>
              <a:t>2/1/2018</a:t>
            </a:fld>
            <a:endParaRPr lang="en-US"/>
          </a:p>
        </p:txBody>
      </p:sp>
      <p:sp>
        <p:nvSpPr>
          <p:cNvPr id="8" name="Footer Placeholder 7">
            <a:extLst>
              <a:ext uri="{FF2B5EF4-FFF2-40B4-BE49-F238E27FC236}">
                <a16:creationId xmlns:a16="http://schemas.microsoft.com/office/drawing/2014/main" id="{9C3CE1EE-5797-4C65-95DE-260489FAF1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98B66D-2D99-4F54-A850-E130337E8DF2}"/>
              </a:ext>
            </a:extLst>
          </p:cNvPr>
          <p:cNvSpPr>
            <a:spLocks noGrp="1"/>
          </p:cNvSpPr>
          <p:nvPr>
            <p:ph type="sldNum" sz="quarter" idx="12"/>
          </p:nvPr>
        </p:nvSpPr>
        <p:spPr/>
        <p:txBody>
          <a:bodyPr/>
          <a:lstStyle/>
          <a:p>
            <a:fld id="{951F93DF-63CA-435C-86A7-04091CE92C83}" type="slidenum">
              <a:rPr lang="en-US" smtClean="0"/>
              <a:t>‹#›</a:t>
            </a:fld>
            <a:endParaRPr lang="en-US"/>
          </a:p>
        </p:txBody>
      </p:sp>
    </p:spTree>
    <p:extLst>
      <p:ext uri="{BB962C8B-B14F-4D97-AF65-F5344CB8AC3E}">
        <p14:creationId xmlns:p14="http://schemas.microsoft.com/office/powerpoint/2010/main" val="2015441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D81D7-0720-4DB9-A7DD-09D154B2DC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A3A0E2-B6C3-47ED-B5F1-1ABF161A9658}"/>
              </a:ext>
            </a:extLst>
          </p:cNvPr>
          <p:cNvSpPr>
            <a:spLocks noGrp="1"/>
          </p:cNvSpPr>
          <p:nvPr>
            <p:ph type="dt" sz="half" idx="10"/>
          </p:nvPr>
        </p:nvSpPr>
        <p:spPr/>
        <p:txBody>
          <a:bodyPr/>
          <a:lstStyle/>
          <a:p>
            <a:fld id="{447E0252-623F-4FA7-B5D7-3425F0ABD5AF}" type="datetimeFigureOut">
              <a:rPr lang="en-US" smtClean="0"/>
              <a:t>2/1/2018</a:t>
            </a:fld>
            <a:endParaRPr lang="en-US"/>
          </a:p>
        </p:txBody>
      </p:sp>
      <p:sp>
        <p:nvSpPr>
          <p:cNvPr id="4" name="Footer Placeholder 3">
            <a:extLst>
              <a:ext uri="{FF2B5EF4-FFF2-40B4-BE49-F238E27FC236}">
                <a16:creationId xmlns:a16="http://schemas.microsoft.com/office/drawing/2014/main" id="{147F2EFD-219B-44FA-8F50-D3B72468BE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69C572-42DF-4A21-B096-32EB781C0168}"/>
              </a:ext>
            </a:extLst>
          </p:cNvPr>
          <p:cNvSpPr>
            <a:spLocks noGrp="1"/>
          </p:cNvSpPr>
          <p:nvPr>
            <p:ph type="sldNum" sz="quarter" idx="12"/>
          </p:nvPr>
        </p:nvSpPr>
        <p:spPr/>
        <p:txBody>
          <a:bodyPr/>
          <a:lstStyle/>
          <a:p>
            <a:fld id="{951F93DF-63CA-435C-86A7-04091CE92C83}" type="slidenum">
              <a:rPr lang="en-US" smtClean="0"/>
              <a:t>‹#›</a:t>
            </a:fld>
            <a:endParaRPr lang="en-US"/>
          </a:p>
        </p:txBody>
      </p:sp>
    </p:spTree>
    <p:extLst>
      <p:ext uri="{BB962C8B-B14F-4D97-AF65-F5344CB8AC3E}">
        <p14:creationId xmlns:p14="http://schemas.microsoft.com/office/powerpoint/2010/main" val="3077116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C4EE35-BF34-4E42-AA27-195DE1B536FB}"/>
              </a:ext>
            </a:extLst>
          </p:cNvPr>
          <p:cNvSpPr>
            <a:spLocks noGrp="1"/>
          </p:cNvSpPr>
          <p:nvPr>
            <p:ph type="dt" sz="half" idx="10"/>
          </p:nvPr>
        </p:nvSpPr>
        <p:spPr/>
        <p:txBody>
          <a:bodyPr/>
          <a:lstStyle/>
          <a:p>
            <a:fld id="{447E0252-623F-4FA7-B5D7-3425F0ABD5AF}" type="datetimeFigureOut">
              <a:rPr lang="en-US" smtClean="0"/>
              <a:t>2/1/2018</a:t>
            </a:fld>
            <a:endParaRPr lang="en-US"/>
          </a:p>
        </p:txBody>
      </p:sp>
      <p:sp>
        <p:nvSpPr>
          <p:cNvPr id="3" name="Footer Placeholder 2">
            <a:extLst>
              <a:ext uri="{FF2B5EF4-FFF2-40B4-BE49-F238E27FC236}">
                <a16:creationId xmlns:a16="http://schemas.microsoft.com/office/drawing/2014/main" id="{7B745DD7-D8D3-4D6E-B3FD-F85B8DDF46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FD38DD-C33B-440C-9FAE-F0785905D37C}"/>
              </a:ext>
            </a:extLst>
          </p:cNvPr>
          <p:cNvSpPr>
            <a:spLocks noGrp="1"/>
          </p:cNvSpPr>
          <p:nvPr>
            <p:ph type="sldNum" sz="quarter" idx="12"/>
          </p:nvPr>
        </p:nvSpPr>
        <p:spPr/>
        <p:txBody>
          <a:bodyPr/>
          <a:lstStyle/>
          <a:p>
            <a:fld id="{951F93DF-63CA-435C-86A7-04091CE92C83}" type="slidenum">
              <a:rPr lang="en-US" smtClean="0"/>
              <a:t>‹#›</a:t>
            </a:fld>
            <a:endParaRPr lang="en-US"/>
          </a:p>
        </p:txBody>
      </p:sp>
    </p:spTree>
    <p:extLst>
      <p:ext uri="{BB962C8B-B14F-4D97-AF65-F5344CB8AC3E}">
        <p14:creationId xmlns:p14="http://schemas.microsoft.com/office/powerpoint/2010/main" val="925180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1FE1F-F4EF-41EA-B4FA-6FF4F937EE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AA2D6F-7312-4DD0-83C4-841D25D56B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C89F2F-CDD2-4B90-ABC2-2DB14A976C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2783C3-B704-43E0-ACAF-CA297907EB79}"/>
              </a:ext>
            </a:extLst>
          </p:cNvPr>
          <p:cNvSpPr>
            <a:spLocks noGrp="1"/>
          </p:cNvSpPr>
          <p:nvPr>
            <p:ph type="dt" sz="half" idx="10"/>
          </p:nvPr>
        </p:nvSpPr>
        <p:spPr/>
        <p:txBody>
          <a:bodyPr/>
          <a:lstStyle/>
          <a:p>
            <a:fld id="{447E0252-623F-4FA7-B5D7-3425F0ABD5AF}" type="datetimeFigureOut">
              <a:rPr lang="en-US" smtClean="0"/>
              <a:t>2/1/2018</a:t>
            </a:fld>
            <a:endParaRPr lang="en-US"/>
          </a:p>
        </p:txBody>
      </p:sp>
      <p:sp>
        <p:nvSpPr>
          <p:cNvPr id="6" name="Footer Placeholder 5">
            <a:extLst>
              <a:ext uri="{FF2B5EF4-FFF2-40B4-BE49-F238E27FC236}">
                <a16:creationId xmlns:a16="http://schemas.microsoft.com/office/drawing/2014/main" id="{92D891D0-6F9D-4AA8-BAAC-D2BF3A7285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E7A8C8-8BF4-44FA-81B1-74B1FA546C30}"/>
              </a:ext>
            </a:extLst>
          </p:cNvPr>
          <p:cNvSpPr>
            <a:spLocks noGrp="1"/>
          </p:cNvSpPr>
          <p:nvPr>
            <p:ph type="sldNum" sz="quarter" idx="12"/>
          </p:nvPr>
        </p:nvSpPr>
        <p:spPr/>
        <p:txBody>
          <a:bodyPr/>
          <a:lstStyle/>
          <a:p>
            <a:fld id="{951F93DF-63CA-435C-86A7-04091CE92C83}" type="slidenum">
              <a:rPr lang="en-US" smtClean="0"/>
              <a:t>‹#›</a:t>
            </a:fld>
            <a:endParaRPr lang="en-US"/>
          </a:p>
        </p:txBody>
      </p:sp>
    </p:spTree>
    <p:extLst>
      <p:ext uri="{BB962C8B-B14F-4D97-AF65-F5344CB8AC3E}">
        <p14:creationId xmlns:p14="http://schemas.microsoft.com/office/powerpoint/2010/main" val="2725243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9F48B-C7A4-4C98-A2D1-CE397CC25E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DBCDA7-B35F-4B95-A5E5-583D525089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41C66C-604E-43B3-A1FB-CAF6764C77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F3BA401-89D7-4500-AF49-E3734A77E2FB}"/>
              </a:ext>
            </a:extLst>
          </p:cNvPr>
          <p:cNvSpPr>
            <a:spLocks noGrp="1"/>
          </p:cNvSpPr>
          <p:nvPr>
            <p:ph type="dt" sz="half" idx="10"/>
          </p:nvPr>
        </p:nvSpPr>
        <p:spPr/>
        <p:txBody>
          <a:bodyPr/>
          <a:lstStyle/>
          <a:p>
            <a:fld id="{447E0252-623F-4FA7-B5D7-3425F0ABD5AF}" type="datetimeFigureOut">
              <a:rPr lang="en-US" smtClean="0"/>
              <a:t>2/1/2018</a:t>
            </a:fld>
            <a:endParaRPr lang="en-US"/>
          </a:p>
        </p:txBody>
      </p:sp>
      <p:sp>
        <p:nvSpPr>
          <p:cNvPr id="6" name="Footer Placeholder 5">
            <a:extLst>
              <a:ext uri="{FF2B5EF4-FFF2-40B4-BE49-F238E27FC236}">
                <a16:creationId xmlns:a16="http://schemas.microsoft.com/office/drawing/2014/main" id="{D56EE284-3211-432A-940A-1B66CA65AF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26A5C4-AB9E-4067-B335-912E201A532A}"/>
              </a:ext>
            </a:extLst>
          </p:cNvPr>
          <p:cNvSpPr>
            <a:spLocks noGrp="1"/>
          </p:cNvSpPr>
          <p:nvPr>
            <p:ph type="sldNum" sz="quarter" idx="12"/>
          </p:nvPr>
        </p:nvSpPr>
        <p:spPr/>
        <p:txBody>
          <a:bodyPr/>
          <a:lstStyle/>
          <a:p>
            <a:fld id="{951F93DF-63CA-435C-86A7-04091CE92C83}" type="slidenum">
              <a:rPr lang="en-US" smtClean="0"/>
              <a:t>‹#›</a:t>
            </a:fld>
            <a:endParaRPr lang="en-US"/>
          </a:p>
        </p:txBody>
      </p:sp>
    </p:spTree>
    <p:extLst>
      <p:ext uri="{BB962C8B-B14F-4D97-AF65-F5344CB8AC3E}">
        <p14:creationId xmlns:p14="http://schemas.microsoft.com/office/powerpoint/2010/main" val="334408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0A8299-4B09-492C-B6D9-50B1C8B306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B599D7-02CA-4671-BFA4-CF36B9AB9A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77D680-EC38-4DC5-B5E3-003E5828D0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7E0252-623F-4FA7-B5D7-3425F0ABD5AF}" type="datetimeFigureOut">
              <a:rPr lang="en-US" smtClean="0"/>
              <a:t>2/1/2018</a:t>
            </a:fld>
            <a:endParaRPr lang="en-US"/>
          </a:p>
        </p:txBody>
      </p:sp>
      <p:sp>
        <p:nvSpPr>
          <p:cNvPr id="5" name="Footer Placeholder 4">
            <a:extLst>
              <a:ext uri="{FF2B5EF4-FFF2-40B4-BE49-F238E27FC236}">
                <a16:creationId xmlns:a16="http://schemas.microsoft.com/office/drawing/2014/main" id="{6D675F37-13AB-4A71-A6B9-6362EB10AD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1C6E76-255B-48E7-8825-49D98047A5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1F93DF-63CA-435C-86A7-04091CE92C83}" type="slidenum">
              <a:rPr lang="en-US" smtClean="0"/>
              <a:t>‹#›</a:t>
            </a:fld>
            <a:endParaRPr lang="en-US"/>
          </a:p>
        </p:txBody>
      </p:sp>
    </p:spTree>
    <p:extLst>
      <p:ext uri="{BB962C8B-B14F-4D97-AF65-F5344CB8AC3E}">
        <p14:creationId xmlns:p14="http://schemas.microsoft.com/office/powerpoint/2010/main" val="2845036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ccenturecio04.visualstudio.com/MMS_4308Git/_workitems/edit/454637"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0F52B-FF4B-413F-8E97-E5A13A449C7B}"/>
              </a:ext>
            </a:extLst>
          </p:cNvPr>
          <p:cNvSpPr>
            <a:spLocks noGrp="1"/>
          </p:cNvSpPr>
          <p:nvPr>
            <p:ph type="title"/>
          </p:nvPr>
        </p:nvSpPr>
        <p:spPr>
          <a:xfrm>
            <a:off x="786809" y="365124"/>
            <a:ext cx="10566991" cy="5153173"/>
          </a:xfrm>
        </p:spPr>
        <p:txBody>
          <a:bodyPr>
            <a:normAutofit/>
          </a:bodyPr>
          <a:lstStyle/>
          <a:p>
            <a:pPr algn="ctr"/>
            <a:r>
              <a:rPr lang="en-US" b="1" cap="all" dirty="0">
                <a:hlinkClick r:id="rId2"/>
              </a:rPr>
              <a:t>USER STORY 454637</a:t>
            </a:r>
            <a:r>
              <a:rPr lang="en-US" b="1" dirty="0"/>
              <a:t> </a:t>
            </a:r>
            <a:br>
              <a:rPr lang="en-US" b="1" dirty="0"/>
            </a:br>
            <a:br>
              <a:rPr lang="en-US" b="1" dirty="0"/>
            </a:br>
            <a:r>
              <a:rPr lang="en-US" b="1" dirty="0"/>
              <a:t> Automate cleanup of old transaction data to get rid of space issue in dev environment</a:t>
            </a:r>
            <a:endParaRPr lang="en-US" dirty="0"/>
          </a:p>
        </p:txBody>
      </p:sp>
    </p:spTree>
    <p:extLst>
      <p:ext uri="{BB962C8B-B14F-4D97-AF65-F5344CB8AC3E}">
        <p14:creationId xmlns:p14="http://schemas.microsoft.com/office/powerpoint/2010/main" val="2194950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8DEE3-B3F3-47A4-B856-391CEFC4045E}"/>
              </a:ext>
            </a:extLst>
          </p:cNvPr>
          <p:cNvSpPr>
            <a:spLocks noGrp="1"/>
          </p:cNvSpPr>
          <p:nvPr>
            <p:ph type="title"/>
          </p:nvPr>
        </p:nvSpPr>
        <p:spPr>
          <a:xfrm>
            <a:off x="838200" y="829340"/>
            <a:ext cx="10515600" cy="1158948"/>
          </a:xfrm>
        </p:spPr>
        <p:txBody>
          <a:bodyPr/>
          <a:lstStyle/>
          <a:p>
            <a:pPr algn="ctr"/>
            <a:r>
              <a:rPr lang="en-US" b="1" dirty="0">
                <a:solidFill>
                  <a:srgbClr val="0070C0"/>
                </a:solidFill>
              </a:rPr>
              <a:t>Overview</a:t>
            </a:r>
          </a:p>
        </p:txBody>
      </p:sp>
      <p:sp>
        <p:nvSpPr>
          <p:cNvPr id="3" name="Content Placeholder 2">
            <a:extLst>
              <a:ext uri="{FF2B5EF4-FFF2-40B4-BE49-F238E27FC236}">
                <a16:creationId xmlns:a16="http://schemas.microsoft.com/office/drawing/2014/main" id="{2F30B24F-B63E-45FC-AAAC-8D9636B7BEB7}"/>
              </a:ext>
            </a:extLst>
          </p:cNvPr>
          <p:cNvSpPr>
            <a:spLocks noGrp="1"/>
          </p:cNvSpPr>
          <p:nvPr>
            <p:ph idx="1"/>
          </p:nvPr>
        </p:nvSpPr>
        <p:spPr>
          <a:xfrm>
            <a:off x="838200" y="2268638"/>
            <a:ext cx="10515600" cy="3908325"/>
          </a:xfrm>
        </p:spPr>
        <p:txBody>
          <a:bodyPr>
            <a:normAutofit lnSpcReduction="10000"/>
          </a:bodyPr>
          <a:lstStyle/>
          <a:p>
            <a:r>
              <a:rPr lang="en-US" dirty="0"/>
              <a:t>Sandbox memory :  (Max) – storage space in </a:t>
            </a:r>
            <a:r>
              <a:rPr lang="en-US" dirty="0" err="1"/>
              <a:t>env</a:t>
            </a:r>
            <a:endParaRPr lang="en-US" dirty="0"/>
          </a:p>
          <a:p>
            <a:r>
              <a:rPr lang="en-US" dirty="0"/>
              <a:t>Threshold value :   {75%(Max)} - configurable</a:t>
            </a:r>
          </a:p>
          <a:p>
            <a:r>
              <a:rPr lang="en-US" dirty="0"/>
              <a:t>Remaining memory: x mb  { calculated dynamically} – unused memory</a:t>
            </a:r>
          </a:p>
          <a:p>
            <a:r>
              <a:rPr lang="en-US" dirty="0"/>
              <a:t>Memory in use(objects) : (Max – x) mb – memory used by objects</a:t>
            </a:r>
          </a:p>
          <a:p>
            <a:r>
              <a:rPr lang="en-US" dirty="0"/>
              <a:t>Check_Available_Space (scheduler class)</a:t>
            </a:r>
          </a:p>
          <a:p>
            <a:pPr marL="0" indent="0">
              <a:buNone/>
            </a:pPr>
            <a:r>
              <a:rPr lang="en-US" dirty="0"/>
              <a:t>    </a:t>
            </a:r>
            <a:r>
              <a:rPr lang="en-US" dirty="0">
                <a:highlight>
                  <a:srgbClr val="FFFF00"/>
                </a:highlight>
              </a:rPr>
              <a:t>If (Memory in use &gt; Threshold value)</a:t>
            </a:r>
          </a:p>
          <a:p>
            <a:r>
              <a:rPr lang="en-US" dirty="0"/>
              <a:t> then call Clean_Old_Transaction_Data (batch class)</a:t>
            </a:r>
          </a:p>
        </p:txBody>
      </p:sp>
    </p:spTree>
    <p:extLst>
      <p:ext uri="{BB962C8B-B14F-4D97-AF65-F5344CB8AC3E}">
        <p14:creationId xmlns:p14="http://schemas.microsoft.com/office/powerpoint/2010/main" val="2811806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374EC0EF-A8D7-4312-8344-D0318E88DF65}"/>
              </a:ext>
            </a:extLst>
          </p:cNvPr>
          <p:cNvPicPr>
            <a:picLocks noGrp="1"/>
          </p:cNvPicPr>
          <p:nvPr>
            <p:ph type="pic" idx="1"/>
          </p:nvPr>
        </p:nvPicPr>
        <p:blipFill>
          <a:blip r:embed="rId2"/>
          <a:srcRect l="10532" r="10532"/>
          <a:stretch>
            <a:fillRect/>
          </a:stretch>
        </p:blipFill>
        <p:spPr>
          <a:xfrm>
            <a:off x="1818167" y="1690577"/>
            <a:ext cx="8442252" cy="4409281"/>
          </a:xfrm>
          <a:prstGeom prst="rect">
            <a:avLst/>
          </a:prstGeom>
        </p:spPr>
      </p:pic>
      <p:sp>
        <p:nvSpPr>
          <p:cNvPr id="6" name="TextBox 5">
            <a:extLst>
              <a:ext uri="{FF2B5EF4-FFF2-40B4-BE49-F238E27FC236}">
                <a16:creationId xmlns:a16="http://schemas.microsoft.com/office/drawing/2014/main" id="{611550FF-2342-4886-9E1E-5585042F2A1F}"/>
              </a:ext>
            </a:extLst>
          </p:cNvPr>
          <p:cNvSpPr txBox="1"/>
          <p:nvPr/>
        </p:nvSpPr>
        <p:spPr>
          <a:xfrm>
            <a:off x="2126512" y="659219"/>
            <a:ext cx="7676707" cy="769441"/>
          </a:xfrm>
          <a:prstGeom prst="rect">
            <a:avLst/>
          </a:prstGeom>
          <a:noFill/>
        </p:spPr>
        <p:txBody>
          <a:bodyPr wrap="square" rtlCol="0">
            <a:spAutoFit/>
          </a:bodyPr>
          <a:lstStyle/>
          <a:p>
            <a:pPr algn="ctr"/>
            <a:r>
              <a:rPr lang="en-US" sz="4400" b="1" dirty="0">
                <a:solidFill>
                  <a:srgbClr val="0070C0"/>
                </a:solidFill>
                <a:latin typeface="+mj-lt"/>
              </a:rPr>
              <a:t>Flowchart</a:t>
            </a:r>
          </a:p>
        </p:txBody>
      </p:sp>
      <p:sp>
        <p:nvSpPr>
          <p:cNvPr id="7" name="Flowchart: Decision 6">
            <a:extLst>
              <a:ext uri="{FF2B5EF4-FFF2-40B4-BE49-F238E27FC236}">
                <a16:creationId xmlns:a16="http://schemas.microsoft.com/office/drawing/2014/main" id="{A99023D5-1120-48B3-97B4-25C32071A2DD}"/>
              </a:ext>
            </a:extLst>
          </p:cNvPr>
          <p:cNvSpPr/>
          <p:nvPr/>
        </p:nvSpPr>
        <p:spPr>
          <a:xfrm>
            <a:off x="5243229" y="2029752"/>
            <a:ext cx="1818167" cy="1328187"/>
          </a:xfrm>
          <a:prstGeom prst="flowChartDecision">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b="1" dirty="0">
                <a:solidFill>
                  <a:schemeClr val="tx1"/>
                </a:solidFill>
              </a:rPr>
              <a:t>Is space more than 75%?</a:t>
            </a:r>
          </a:p>
        </p:txBody>
      </p:sp>
    </p:spTree>
    <p:extLst>
      <p:ext uri="{BB962C8B-B14F-4D97-AF65-F5344CB8AC3E}">
        <p14:creationId xmlns:p14="http://schemas.microsoft.com/office/powerpoint/2010/main" val="2541508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30925-8D0B-4674-A6A0-195B6A24EB1F}"/>
              </a:ext>
            </a:extLst>
          </p:cNvPr>
          <p:cNvSpPr>
            <a:spLocks noGrp="1"/>
          </p:cNvSpPr>
          <p:nvPr>
            <p:ph type="ctrTitle"/>
          </p:nvPr>
        </p:nvSpPr>
        <p:spPr>
          <a:xfrm>
            <a:off x="1524000" y="627321"/>
            <a:ext cx="9144000" cy="967563"/>
          </a:xfrm>
        </p:spPr>
        <p:txBody>
          <a:bodyPr>
            <a:normAutofit/>
          </a:bodyPr>
          <a:lstStyle/>
          <a:p>
            <a:r>
              <a:rPr lang="en-US" sz="4400" b="1" dirty="0">
                <a:solidFill>
                  <a:srgbClr val="0070C0"/>
                </a:solidFill>
              </a:rPr>
              <a:t>Components</a:t>
            </a:r>
          </a:p>
        </p:txBody>
      </p:sp>
      <p:sp>
        <p:nvSpPr>
          <p:cNvPr id="3" name="Subtitle 2">
            <a:extLst>
              <a:ext uri="{FF2B5EF4-FFF2-40B4-BE49-F238E27FC236}">
                <a16:creationId xmlns:a16="http://schemas.microsoft.com/office/drawing/2014/main" id="{E929E431-C1F2-43F8-B4F6-03C7727EFA97}"/>
              </a:ext>
            </a:extLst>
          </p:cNvPr>
          <p:cNvSpPr>
            <a:spLocks noGrp="1"/>
          </p:cNvSpPr>
          <p:nvPr>
            <p:ph type="subTitle" idx="1"/>
          </p:nvPr>
        </p:nvSpPr>
        <p:spPr>
          <a:xfrm>
            <a:off x="1524000" y="2083981"/>
            <a:ext cx="9144000" cy="3636335"/>
          </a:xfrm>
        </p:spPr>
        <p:txBody>
          <a:bodyPr/>
          <a:lstStyle/>
          <a:p>
            <a:pPr marL="342900" indent="-342900" algn="l">
              <a:buFont typeface="Arial" panose="020B0604020202020204" pitchFamily="34" charset="0"/>
              <a:buChar char="•"/>
            </a:pPr>
            <a:r>
              <a:rPr lang="en-US" b="1" dirty="0"/>
              <a:t>Check_Available_Space </a:t>
            </a:r>
            <a:r>
              <a:rPr lang="en-US" dirty="0"/>
              <a:t>- This class (scheduled at regular interval) will calculate the threshold value, measure the storage space used by the objects and call the batch class if storage space used by objects is greater than threshold value.</a:t>
            </a:r>
          </a:p>
          <a:p>
            <a:pPr algn="l"/>
            <a:endParaRPr lang="en-US" dirty="0"/>
          </a:p>
          <a:p>
            <a:pPr marL="342900" indent="-342900" algn="l">
              <a:buFont typeface="Arial" panose="020B0604020202020204" pitchFamily="34" charset="0"/>
              <a:buChar char="•"/>
            </a:pPr>
            <a:r>
              <a:rPr lang="en-US" b="1" dirty="0"/>
              <a:t>Clean_Old_Transaction_Data </a:t>
            </a:r>
            <a:r>
              <a:rPr lang="en-US" dirty="0"/>
              <a:t>- Deletes the old transactional data for certain time range. </a:t>
            </a:r>
          </a:p>
          <a:p>
            <a:endParaRPr lang="en-US" dirty="0"/>
          </a:p>
        </p:txBody>
      </p:sp>
    </p:spTree>
    <p:extLst>
      <p:ext uri="{BB962C8B-B14F-4D97-AF65-F5344CB8AC3E}">
        <p14:creationId xmlns:p14="http://schemas.microsoft.com/office/powerpoint/2010/main" val="3153887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01B19-B1E6-41D8-83E7-2FFAFB198EBB}"/>
              </a:ext>
            </a:extLst>
          </p:cNvPr>
          <p:cNvSpPr>
            <a:spLocks noGrp="1"/>
          </p:cNvSpPr>
          <p:nvPr>
            <p:ph type="title"/>
          </p:nvPr>
        </p:nvSpPr>
        <p:spPr/>
        <p:txBody>
          <a:bodyPr/>
          <a:lstStyle/>
          <a:p>
            <a:pPr algn="ctr"/>
            <a:r>
              <a:rPr lang="en-US" b="1" dirty="0">
                <a:solidFill>
                  <a:srgbClr val="0070C0"/>
                </a:solidFill>
              </a:rPr>
              <a:t>Custom Settings  </a:t>
            </a:r>
          </a:p>
        </p:txBody>
      </p:sp>
      <p:sp>
        <p:nvSpPr>
          <p:cNvPr id="3" name="Content Placeholder 2">
            <a:extLst>
              <a:ext uri="{FF2B5EF4-FFF2-40B4-BE49-F238E27FC236}">
                <a16:creationId xmlns:a16="http://schemas.microsoft.com/office/drawing/2014/main" id="{7C164559-1176-4BB3-9F5A-1DC179FAD854}"/>
              </a:ext>
            </a:extLst>
          </p:cNvPr>
          <p:cNvSpPr>
            <a:spLocks noGrp="1"/>
          </p:cNvSpPr>
          <p:nvPr>
            <p:ph idx="1"/>
          </p:nvPr>
        </p:nvSpPr>
        <p:spPr>
          <a:xfrm>
            <a:off x="838200" y="1807535"/>
            <a:ext cx="10515600" cy="3657600"/>
          </a:xfrm>
        </p:spPr>
        <p:txBody>
          <a:bodyPr/>
          <a:lstStyle/>
          <a:p>
            <a:r>
              <a:rPr lang="en-US" dirty="0"/>
              <a:t>BatchSize</a:t>
            </a:r>
          </a:p>
          <a:p>
            <a:r>
              <a:rPr lang="en-US" dirty="0"/>
              <a:t>Cleanup_Data_Number_of _Days </a:t>
            </a:r>
          </a:p>
          <a:p>
            <a:r>
              <a:rPr lang="en-US" dirty="0"/>
              <a:t>Object_Name</a:t>
            </a:r>
          </a:p>
          <a:p>
            <a:r>
              <a:rPr lang="en-US" dirty="0"/>
              <a:t>Email_sent_to_Environment_team</a:t>
            </a:r>
          </a:p>
          <a:p>
            <a:r>
              <a:rPr lang="en-US" dirty="0"/>
              <a:t>TimeInterval </a:t>
            </a:r>
          </a:p>
          <a:p>
            <a:r>
              <a:rPr lang="en-US" dirty="0"/>
              <a:t>SenderEmail</a:t>
            </a:r>
          </a:p>
          <a:p>
            <a:r>
              <a:rPr lang="en-US" dirty="0" err="1"/>
              <a:t>thresholdValue</a:t>
            </a: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25113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560</TotalTime>
  <Words>186</Words>
  <Application>Microsoft Office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USER STORY 454637    Automate cleanup of old transaction data to get rid of space issue in dev environment</vt:lpstr>
      <vt:lpstr>Overview</vt:lpstr>
      <vt:lpstr>PowerPoint Presentation</vt:lpstr>
      <vt:lpstr>Components</vt:lpstr>
      <vt:lpstr>Custom Settings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STORY 454637    Automate cleanup of old transaction data to get rid of space issue in dev environment</dc:title>
  <dc:creator>Sood, Radhika</dc:creator>
  <cp:lastModifiedBy>Sood, Radhika</cp:lastModifiedBy>
  <cp:revision>19</cp:revision>
  <dcterms:created xsi:type="dcterms:W3CDTF">2018-01-22T07:45:41Z</dcterms:created>
  <dcterms:modified xsi:type="dcterms:W3CDTF">2018-02-01T09:16:47Z</dcterms:modified>
</cp:coreProperties>
</file>