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61" r:id="rId5"/>
    <p:sldId id="263" r:id="rId6"/>
    <p:sldId id="270" r:id="rId7"/>
    <p:sldId id="262" r:id="rId8"/>
    <p:sldId id="266" r:id="rId9"/>
    <p:sldId id="271" r:id="rId10"/>
    <p:sldId id="272" r:id="rId11"/>
    <p:sldId id="273" r:id="rId12"/>
    <p:sldId id="276" r:id="rId13"/>
    <p:sldId id="267" r:id="rId14"/>
    <p:sldId id="268" r:id="rId15"/>
    <p:sldId id="278" r:id="rId16"/>
    <p:sldId id="279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22F84-B134-4B08-A103-97BFD0DCBDA4}" v="21" dt="2020-02-20T21:30:27.430"/>
    <p1510:client id="{E712FE31-9A57-4D74-AC70-9D75CA45BA13}" v="72" dt="2020-02-20T22:25:17.991"/>
    <p1510:client id="{EA1554B3-3B70-45BF-B5F5-9E143C6A29D8}" v="1" dt="2020-02-20T20:49:27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mykannu, Prathiba (swamykpa)" userId="S::swamykpa@mail.uc.edu::b7295739-34c7-41cd-bbe0-6569320a7687" providerId="AD" clId="Web-{82322F84-B134-4B08-A103-97BFD0DCBDA4}"/>
    <pc:docChg chg="modSld">
      <pc:chgData name="Swamykannu, Prathiba (swamykpa)" userId="S::swamykpa@mail.uc.edu::b7295739-34c7-41cd-bbe0-6569320a7687" providerId="AD" clId="Web-{82322F84-B134-4B08-A103-97BFD0DCBDA4}" dt="2020-02-20T21:30:27.430" v="19" actId="14100"/>
      <pc:docMkLst>
        <pc:docMk/>
      </pc:docMkLst>
      <pc:sldChg chg="addSp delSp modSp">
        <pc:chgData name="Swamykannu, Prathiba (swamykpa)" userId="S::swamykpa@mail.uc.edu::b7295739-34c7-41cd-bbe0-6569320a7687" providerId="AD" clId="Web-{82322F84-B134-4B08-A103-97BFD0DCBDA4}" dt="2020-02-20T21:30:27.430" v="19" actId="14100"/>
        <pc:sldMkLst>
          <pc:docMk/>
          <pc:sldMk cId="1636646553" sldId="268"/>
        </pc:sldMkLst>
        <pc:spChg chg="mod">
          <ac:chgData name="Swamykannu, Prathiba (swamykpa)" userId="S::swamykpa@mail.uc.edu::b7295739-34c7-41cd-bbe0-6569320a7687" providerId="AD" clId="Web-{82322F84-B134-4B08-A103-97BFD0DCBDA4}" dt="2020-02-20T21:28:58.614" v="4"/>
          <ac:spMkLst>
            <pc:docMk/>
            <pc:sldMk cId="1636646553" sldId="268"/>
            <ac:spMk id="2" creationId="{BE6DD7A6-6C0D-4C7B-A6BF-BD61695916EC}"/>
          </ac:spMkLst>
        </pc:spChg>
        <pc:spChg chg="add del">
          <ac:chgData name="Swamykannu, Prathiba (swamykpa)" userId="S::swamykpa@mail.uc.edu::b7295739-34c7-41cd-bbe0-6569320a7687" providerId="AD" clId="Web-{82322F84-B134-4B08-A103-97BFD0DCBDA4}" dt="2020-02-20T21:28:58.614" v="4"/>
          <ac:spMkLst>
            <pc:docMk/>
            <pc:sldMk cId="1636646553" sldId="268"/>
            <ac:spMk id="17" creationId="{4C10CBC8-7837-4750-8EE9-B4C3D50488F6}"/>
          </ac:spMkLst>
        </pc:spChg>
        <pc:spChg chg="add del">
          <ac:chgData name="Swamykannu, Prathiba (swamykpa)" userId="S::swamykpa@mail.uc.edu::b7295739-34c7-41cd-bbe0-6569320a7687" providerId="AD" clId="Web-{82322F84-B134-4B08-A103-97BFD0DCBDA4}" dt="2020-02-20T21:28:58.614" v="4"/>
          <ac:spMkLst>
            <pc:docMk/>
            <pc:sldMk cId="1636646553" sldId="268"/>
            <ac:spMk id="19" creationId="{69014793-11D4-4A17-9261-1A2E683ADF75}"/>
          </ac:spMkLst>
        </pc:spChg>
        <pc:spChg chg="add del">
          <ac:chgData name="Swamykannu, Prathiba (swamykpa)" userId="S::swamykpa@mail.uc.edu::b7295739-34c7-41cd-bbe0-6569320a7687" providerId="AD" clId="Web-{82322F84-B134-4B08-A103-97BFD0DCBDA4}" dt="2020-02-20T21:28:58.614" v="4"/>
          <ac:spMkLst>
            <pc:docMk/>
            <pc:sldMk cId="1636646553" sldId="268"/>
            <ac:spMk id="24" creationId="{DA381740-063A-41A4-836D-85D14980EEF0}"/>
          </ac:spMkLst>
        </pc:spChg>
        <pc:spChg chg="add del">
          <ac:chgData name="Swamykannu, Prathiba (swamykpa)" userId="S::swamykpa@mail.uc.edu::b7295739-34c7-41cd-bbe0-6569320a7687" providerId="AD" clId="Web-{82322F84-B134-4B08-A103-97BFD0DCBDA4}" dt="2020-02-20T21:28:58.614" v="4"/>
          <ac:spMkLst>
            <pc:docMk/>
            <pc:sldMk cId="1636646553" sldId="268"/>
            <ac:spMk id="26" creationId="{DA21A4AC-5300-4176-B2FB-67830A380702}"/>
          </ac:spMkLst>
        </pc:spChg>
        <pc:picChg chg="add mod">
          <ac:chgData name="Swamykannu, Prathiba (swamykpa)" userId="S::swamykpa@mail.uc.edu::b7295739-34c7-41cd-bbe0-6569320a7687" providerId="AD" clId="Web-{82322F84-B134-4B08-A103-97BFD0DCBDA4}" dt="2020-02-20T21:29:47.444" v="12" actId="1076"/>
          <ac:picMkLst>
            <pc:docMk/>
            <pc:sldMk cId="1636646553" sldId="268"/>
            <ac:picMk id="3" creationId="{7AD2BE78-E7E8-45E0-A49B-4209015C02D9}"/>
          </ac:picMkLst>
        </pc:picChg>
        <pc:picChg chg="del mod">
          <ac:chgData name="Swamykannu, Prathiba (swamykpa)" userId="S::swamykpa@mail.uc.edu::b7295739-34c7-41cd-bbe0-6569320a7687" providerId="AD" clId="Web-{82322F84-B134-4B08-A103-97BFD0DCBDA4}" dt="2020-02-20T21:29:19.662" v="10"/>
          <ac:picMkLst>
            <pc:docMk/>
            <pc:sldMk cId="1636646553" sldId="268"/>
            <ac:picMk id="5" creationId="{9503F199-E182-48C8-8BEA-872E2316E4D0}"/>
          </ac:picMkLst>
        </pc:picChg>
        <pc:picChg chg="del">
          <ac:chgData name="Swamykannu, Prathiba (swamykpa)" userId="S::swamykpa@mail.uc.edu::b7295739-34c7-41cd-bbe0-6569320a7687" providerId="AD" clId="Web-{82322F84-B134-4B08-A103-97BFD0DCBDA4}" dt="2020-02-20T21:28:48.660" v="0"/>
          <ac:picMkLst>
            <pc:docMk/>
            <pc:sldMk cId="1636646553" sldId="268"/>
            <ac:picMk id="6" creationId="{9ED53A62-D6CA-4346-B4C3-3D2A5AF44ADE}"/>
          </ac:picMkLst>
        </pc:picChg>
        <pc:picChg chg="add mod">
          <ac:chgData name="Swamykannu, Prathiba (swamykpa)" userId="S::swamykpa@mail.uc.edu::b7295739-34c7-41cd-bbe0-6569320a7687" providerId="AD" clId="Web-{82322F84-B134-4B08-A103-97BFD0DCBDA4}" dt="2020-02-20T21:30:27.430" v="19" actId="14100"/>
          <ac:picMkLst>
            <pc:docMk/>
            <pc:sldMk cId="1636646553" sldId="268"/>
            <ac:picMk id="7" creationId="{9AD584A5-0D60-43FB-8CF4-941439A57D1A}"/>
          </ac:picMkLst>
        </pc:picChg>
      </pc:sldChg>
    </pc:docChg>
  </pc:docChgLst>
  <pc:docChgLst>
    <pc:chgData name="Huynh, Huong (huynhht)" userId="S::huynhht@mail.uc.edu::1fb1a580-8037-4462-a3dc-e4ca57dee2d0" providerId="AD" clId="Web-{EA1554B3-3B70-45BF-B5F5-9E143C6A29D8}"/>
    <pc:docChg chg="sldOrd">
      <pc:chgData name="Huynh, Huong (huynhht)" userId="S::huynhht@mail.uc.edu::1fb1a580-8037-4462-a3dc-e4ca57dee2d0" providerId="AD" clId="Web-{EA1554B3-3B70-45BF-B5F5-9E143C6A29D8}" dt="2020-02-20T20:49:27.222" v="0"/>
      <pc:docMkLst>
        <pc:docMk/>
      </pc:docMkLst>
      <pc:sldChg chg="ord">
        <pc:chgData name="Huynh, Huong (huynhht)" userId="S::huynhht@mail.uc.edu::1fb1a580-8037-4462-a3dc-e4ca57dee2d0" providerId="AD" clId="Web-{EA1554B3-3B70-45BF-B5F5-9E143C6A29D8}" dt="2020-02-20T20:49:27.222" v="0"/>
        <pc:sldMkLst>
          <pc:docMk/>
          <pc:sldMk cId="603596986" sldId="263"/>
        </pc:sldMkLst>
      </pc:sldChg>
    </pc:docChg>
  </pc:docChgLst>
  <pc:docChgLst>
    <pc:chgData name="Swamykannu, Prathiba (swamykpa)" userId="S::swamykpa@mail.uc.edu::b7295739-34c7-41cd-bbe0-6569320a7687" providerId="AD" clId="Web-{E712FE31-9A57-4D74-AC70-9D75CA45BA13}"/>
    <pc:docChg chg="addSld delSld modSld">
      <pc:chgData name="Swamykannu, Prathiba (swamykpa)" userId="S::swamykpa@mail.uc.edu::b7295739-34c7-41cd-bbe0-6569320a7687" providerId="AD" clId="Web-{E712FE31-9A57-4D74-AC70-9D75CA45BA13}" dt="2020-02-20T22:25:17.991" v="69" actId="20577"/>
      <pc:docMkLst>
        <pc:docMk/>
      </pc:docMkLst>
      <pc:sldChg chg="addSp delSp modSp">
        <pc:chgData name="Swamykannu, Prathiba (swamykpa)" userId="S::swamykpa@mail.uc.edu::b7295739-34c7-41cd-bbe0-6569320a7687" providerId="AD" clId="Web-{E712FE31-9A57-4D74-AC70-9D75CA45BA13}" dt="2020-02-20T22:12:57.230" v="13" actId="14100"/>
        <pc:sldMkLst>
          <pc:docMk/>
          <pc:sldMk cId="1636646553" sldId="268"/>
        </pc:sldMkLst>
        <pc:picChg chg="del">
          <ac:chgData name="Swamykannu, Prathiba (swamykpa)" userId="S::swamykpa@mail.uc.edu::b7295739-34c7-41cd-bbe0-6569320a7687" providerId="AD" clId="Web-{E712FE31-9A57-4D74-AC70-9D75CA45BA13}" dt="2020-02-20T22:12:42.917" v="8"/>
          <ac:picMkLst>
            <pc:docMk/>
            <pc:sldMk cId="1636646553" sldId="268"/>
            <ac:picMk id="3" creationId="{7AD2BE78-E7E8-45E0-A49B-4209015C02D9}"/>
          </ac:picMkLst>
        </pc:picChg>
        <pc:picChg chg="add mod">
          <ac:chgData name="Swamykannu, Prathiba (swamykpa)" userId="S::swamykpa@mail.uc.edu::b7295739-34c7-41cd-bbe0-6569320a7687" providerId="AD" clId="Web-{E712FE31-9A57-4D74-AC70-9D75CA45BA13}" dt="2020-02-20T22:12:57.230" v="13" actId="14100"/>
          <ac:picMkLst>
            <pc:docMk/>
            <pc:sldMk cId="1636646553" sldId="268"/>
            <ac:picMk id="4" creationId="{C5510DED-C148-4C39-BAE4-50EE17B0F35D}"/>
          </ac:picMkLst>
        </pc:picChg>
        <pc:picChg chg="del">
          <ac:chgData name="Swamykannu, Prathiba (swamykpa)" userId="S::swamykpa@mail.uc.edu::b7295739-34c7-41cd-bbe0-6569320a7687" providerId="AD" clId="Web-{E712FE31-9A57-4D74-AC70-9D75CA45BA13}" dt="2020-02-20T22:12:41.151" v="7"/>
          <ac:picMkLst>
            <pc:docMk/>
            <pc:sldMk cId="1636646553" sldId="268"/>
            <ac:picMk id="7" creationId="{9AD584A5-0D60-43FB-8CF4-941439A57D1A}"/>
          </ac:picMkLst>
        </pc:picChg>
      </pc:sldChg>
      <pc:sldChg chg="modSp">
        <pc:chgData name="Swamykannu, Prathiba (swamykpa)" userId="S::swamykpa@mail.uc.edu::b7295739-34c7-41cd-bbe0-6569320a7687" providerId="AD" clId="Web-{E712FE31-9A57-4D74-AC70-9D75CA45BA13}" dt="2020-02-20T22:25:17.991" v="69" actId="20577"/>
        <pc:sldMkLst>
          <pc:docMk/>
          <pc:sldMk cId="3836692667" sldId="275"/>
        </pc:sldMkLst>
        <pc:spChg chg="mod">
          <ac:chgData name="Swamykannu, Prathiba (swamykpa)" userId="S::swamykpa@mail.uc.edu::b7295739-34c7-41cd-bbe0-6569320a7687" providerId="AD" clId="Web-{E712FE31-9A57-4D74-AC70-9D75CA45BA13}" dt="2020-02-20T22:25:17.991" v="69" actId="20577"/>
          <ac:spMkLst>
            <pc:docMk/>
            <pc:sldMk cId="3836692667" sldId="275"/>
            <ac:spMk id="3" creationId="{69FC4C69-7DF0-44D2-831B-959ABC5432E3}"/>
          </ac:spMkLst>
        </pc:spChg>
      </pc:sldChg>
      <pc:sldChg chg="addSp delSp modSp new del">
        <pc:chgData name="Swamykannu, Prathiba (swamykpa)" userId="S::swamykpa@mail.uc.edu::b7295739-34c7-41cd-bbe0-6569320a7687" providerId="AD" clId="Web-{E712FE31-9A57-4D74-AC70-9D75CA45BA13}" dt="2020-02-20T22:13:00.402" v="14"/>
        <pc:sldMkLst>
          <pc:docMk/>
          <pc:sldMk cId="2731003773" sldId="277"/>
        </pc:sldMkLst>
        <pc:spChg chg="mod">
          <ac:chgData name="Swamykannu, Prathiba (swamykpa)" userId="S::swamykpa@mail.uc.edu::b7295739-34c7-41cd-bbe0-6569320a7687" providerId="AD" clId="Web-{E712FE31-9A57-4D74-AC70-9D75CA45BA13}" dt="2020-02-20T22:12:24.167" v="4" actId="20577"/>
          <ac:spMkLst>
            <pc:docMk/>
            <pc:sldMk cId="2731003773" sldId="277"/>
            <ac:spMk id="2" creationId="{582ADEA5-BACA-404D-B4DC-E7037B993713}"/>
          </ac:spMkLst>
        </pc:spChg>
        <pc:spChg chg="del">
          <ac:chgData name="Swamykannu, Prathiba (swamykpa)" userId="S::swamykpa@mail.uc.edu::b7295739-34c7-41cd-bbe0-6569320a7687" providerId="AD" clId="Web-{E712FE31-9A57-4D74-AC70-9D75CA45BA13}" dt="2020-02-20T22:12:04.213" v="1"/>
          <ac:spMkLst>
            <pc:docMk/>
            <pc:sldMk cId="2731003773" sldId="277"/>
            <ac:spMk id="3" creationId="{74C5C553-AD90-4683-AD75-C4FED74AFD2C}"/>
          </ac:spMkLst>
        </pc:spChg>
        <pc:spChg chg="add mod">
          <ac:chgData name="Swamykannu, Prathiba (swamykpa)" userId="S::swamykpa@mail.uc.edu::b7295739-34c7-41cd-bbe0-6569320a7687" providerId="AD" clId="Web-{E712FE31-9A57-4D74-AC70-9D75CA45BA13}" dt="2020-02-20T22:12:45.979" v="9"/>
          <ac:spMkLst>
            <pc:docMk/>
            <pc:sldMk cId="2731003773" sldId="277"/>
            <ac:spMk id="7" creationId="{16376368-969F-4D4A-BB66-D0662D9404EC}"/>
          </ac:spMkLst>
        </pc:spChg>
        <pc:picChg chg="add del mod ord">
          <ac:chgData name="Swamykannu, Prathiba (swamykpa)" userId="S::swamykpa@mail.uc.edu::b7295739-34c7-41cd-bbe0-6569320a7687" providerId="AD" clId="Web-{E712FE31-9A57-4D74-AC70-9D75CA45BA13}" dt="2020-02-20T22:12:45.979" v="9"/>
          <ac:picMkLst>
            <pc:docMk/>
            <pc:sldMk cId="2731003773" sldId="277"/>
            <ac:picMk id="4" creationId="{F42B4334-C68C-49F4-9857-3E2EBE805B8B}"/>
          </ac:picMkLst>
        </pc:picChg>
      </pc:sldChg>
      <pc:sldChg chg="delSp modSp add replId">
        <pc:chgData name="Swamykannu, Prathiba (swamykpa)" userId="S::swamykpa@mail.uc.edu::b7295739-34c7-41cd-bbe0-6569320a7687" providerId="AD" clId="Web-{E712FE31-9A57-4D74-AC70-9D75CA45BA13}" dt="2020-02-20T22:17:30.890" v="20" actId="14100"/>
        <pc:sldMkLst>
          <pc:docMk/>
          <pc:sldMk cId="2256132331" sldId="278"/>
        </pc:sldMkLst>
        <pc:picChg chg="del">
          <ac:chgData name="Swamykannu, Prathiba (swamykpa)" userId="S::swamykpa@mail.uc.edu::b7295739-34c7-41cd-bbe0-6569320a7687" providerId="AD" clId="Web-{E712FE31-9A57-4D74-AC70-9D75CA45BA13}" dt="2020-02-20T22:17:20.046" v="16"/>
          <ac:picMkLst>
            <pc:docMk/>
            <pc:sldMk cId="2256132331" sldId="278"/>
            <ac:picMk id="3" creationId="{7AD2BE78-E7E8-45E0-A49B-4209015C02D9}"/>
          </ac:picMkLst>
        </pc:picChg>
        <pc:picChg chg="mod">
          <ac:chgData name="Swamykannu, Prathiba (swamykpa)" userId="S::swamykpa@mail.uc.edu::b7295739-34c7-41cd-bbe0-6569320a7687" providerId="AD" clId="Web-{E712FE31-9A57-4D74-AC70-9D75CA45BA13}" dt="2020-02-20T22:17:30.890" v="20" actId="14100"/>
          <ac:picMkLst>
            <pc:docMk/>
            <pc:sldMk cId="2256132331" sldId="278"/>
            <ac:picMk id="7" creationId="{9AD584A5-0D60-43FB-8CF4-941439A57D1A}"/>
          </ac:picMkLst>
        </pc:picChg>
      </pc:sldChg>
      <pc:sldChg chg="delSp modSp add replId">
        <pc:chgData name="Swamykannu, Prathiba (swamykpa)" userId="S::swamykpa@mail.uc.edu::b7295739-34c7-41cd-bbe0-6569320a7687" providerId="AD" clId="Web-{E712FE31-9A57-4D74-AC70-9D75CA45BA13}" dt="2020-02-20T22:17:42.828" v="25" actId="14100"/>
        <pc:sldMkLst>
          <pc:docMk/>
          <pc:sldMk cId="4121378765" sldId="279"/>
        </pc:sldMkLst>
        <pc:picChg chg="mod">
          <ac:chgData name="Swamykannu, Prathiba (swamykpa)" userId="S::swamykpa@mail.uc.edu::b7295739-34c7-41cd-bbe0-6569320a7687" providerId="AD" clId="Web-{E712FE31-9A57-4D74-AC70-9D75CA45BA13}" dt="2020-02-20T22:17:42.828" v="25" actId="14100"/>
          <ac:picMkLst>
            <pc:docMk/>
            <pc:sldMk cId="4121378765" sldId="279"/>
            <ac:picMk id="3" creationId="{7AD2BE78-E7E8-45E0-A49B-4209015C02D9}"/>
          </ac:picMkLst>
        </pc:picChg>
        <pc:picChg chg="del">
          <ac:chgData name="Swamykannu, Prathiba (swamykpa)" userId="S::swamykpa@mail.uc.edu::b7295739-34c7-41cd-bbe0-6569320a7687" providerId="AD" clId="Web-{E712FE31-9A57-4D74-AC70-9D75CA45BA13}" dt="2020-02-20T22:17:34.187" v="21"/>
          <ac:picMkLst>
            <pc:docMk/>
            <pc:sldMk cId="4121378765" sldId="279"/>
            <ac:picMk id="7" creationId="{9AD584A5-0D60-43FB-8CF4-941439A57D1A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93A09-2F64-4087-BCE5-07DED78DB533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A234EB-1195-4D60-B474-0CE4FE74061C}">
      <dgm:prSet/>
      <dgm:spPr/>
      <dgm:t>
        <a:bodyPr/>
        <a:lstStyle/>
        <a:p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Summary</a:t>
          </a:r>
        </a:p>
      </dgm:t>
    </dgm:pt>
    <dgm:pt modelId="{DEF37085-92E2-4358-8CBA-180E419EE158}" type="parTrans" cxnId="{A0F6A4E6-06EF-492C-B8B4-6FDA09F88AA4}">
      <dgm:prSet/>
      <dgm:spPr/>
      <dgm:t>
        <a:bodyPr/>
        <a:lstStyle/>
        <a:p>
          <a:endParaRPr lang="en-US"/>
        </a:p>
      </dgm:t>
    </dgm:pt>
    <dgm:pt modelId="{804845FB-875C-45EC-97DD-74BD8DDE8EE3}" type="sibTrans" cxnId="{A0F6A4E6-06EF-492C-B8B4-6FDA09F88AA4}">
      <dgm:prSet phldrT="1" phldr="0"/>
      <dgm:spPr/>
      <dgm:t>
        <a:bodyPr/>
        <a:lstStyle/>
        <a:p>
          <a:endParaRPr lang="en-IN"/>
        </a:p>
      </dgm:t>
    </dgm:pt>
    <dgm:pt modelId="{2CC6F07C-CB86-4183-8F00-FBA91053E2B0}">
      <dgm:prSet/>
      <dgm:spPr/>
      <dgm:t>
        <a:bodyPr/>
        <a:lstStyle/>
        <a:p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Data Preparation</a:t>
          </a:r>
        </a:p>
      </dgm:t>
    </dgm:pt>
    <dgm:pt modelId="{93B47CF2-5DE2-42B2-AAA9-EDEBACBF9ED2}" type="parTrans" cxnId="{5294A65E-634F-401C-917E-A86D851ECBC7}">
      <dgm:prSet/>
      <dgm:spPr/>
      <dgm:t>
        <a:bodyPr/>
        <a:lstStyle/>
        <a:p>
          <a:endParaRPr lang="en-US"/>
        </a:p>
      </dgm:t>
    </dgm:pt>
    <dgm:pt modelId="{054F82DF-3277-4858-842D-F31F293DAA12}" type="sibTrans" cxnId="{5294A65E-634F-401C-917E-A86D851ECBC7}">
      <dgm:prSet phldrT="2" phldr="0"/>
      <dgm:spPr/>
      <dgm:t>
        <a:bodyPr/>
        <a:lstStyle/>
        <a:p>
          <a:endParaRPr lang="en-IN"/>
        </a:p>
      </dgm:t>
    </dgm:pt>
    <dgm:pt modelId="{0B091EB8-4ADC-4A7D-B363-BBA161DBFA5A}">
      <dgm:prSet/>
      <dgm:spPr/>
      <dgm:t>
        <a:bodyPr/>
        <a:lstStyle/>
        <a:p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EDA</a:t>
          </a:r>
        </a:p>
      </dgm:t>
    </dgm:pt>
    <dgm:pt modelId="{04D5F113-D887-4631-B1A2-971299A2AB0C}" type="parTrans" cxnId="{14949913-0D41-43AD-A4CA-DAB66334B480}">
      <dgm:prSet/>
      <dgm:spPr/>
      <dgm:t>
        <a:bodyPr/>
        <a:lstStyle/>
        <a:p>
          <a:endParaRPr lang="en-US"/>
        </a:p>
      </dgm:t>
    </dgm:pt>
    <dgm:pt modelId="{69E88BD7-70BA-4022-A94E-77459AE11256}" type="sibTrans" cxnId="{14949913-0D41-43AD-A4CA-DAB66334B480}">
      <dgm:prSet phldrT="3" phldr="0"/>
      <dgm:spPr/>
      <dgm:t>
        <a:bodyPr/>
        <a:lstStyle/>
        <a:p>
          <a:endParaRPr lang="en-IN"/>
        </a:p>
      </dgm:t>
    </dgm:pt>
    <dgm:pt modelId="{C7743F30-B216-4145-AAC0-917721CF9692}">
      <dgm:prSet/>
      <dgm:spPr/>
      <dgm:t>
        <a:bodyPr/>
        <a:lstStyle/>
        <a:p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Variable selection and residual analysis</a:t>
          </a:r>
        </a:p>
      </dgm:t>
    </dgm:pt>
    <dgm:pt modelId="{1772071D-5A6C-424C-A96D-4CDF8836569E}" type="parTrans" cxnId="{351FF209-BAE8-4371-A093-1E1B67DE891D}">
      <dgm:prSet/>
      <dgm:spPr/>
      <dgm:t>
        <a:bodyPr/>
        <a:lstStyle/>
        <a:p>
          <a:endParaRPr lang="en-US"/>
        </a:p>
      </dgm:t>
    </dgm:pt>
    <dgm:pt modelId="{AEA4F774-CD48-4BA2-B2D8-E73D9E243204}" type="sibTrans" cxnId="{351FF209-BAE8-4371-A093-1E1B67DE891D}">
      <dgm:prSet phldrT="4" phldr="0"/>
      <dgm:spPr/>
      <dgm:t>
        <a:bodyPr/>
        <a:lstStyle/>
        <a:p>
          <a:endParaRPr lang="en-IN"/>
        </a:p>
      </dgm:t>
    </dgm:pt>
    <dgm:pt modelId="{85BD65A0-A2FD-4B06-AB5B-EDF458CFE44F}">
      <dgm:prSet/>
      <dgm:spPr/>
      <dgm:t>
        <a:bodyPr/>
        <a:lstStyle/>
        <a:p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Model Validation</a:t>
          </a:r>
        </a:p>
      </dgm:t>
    </dgm:pt>
    <dgm:pt modelId="{EE080E59-E8B1-4C7F-8F20-F5C7CA3F3800}" type="parTrans" cxnId="{A90E89DA-8FC1-4663-B606-0D2BD870F8E7}">
      <dgm:prSet/>
      <dgm:spPr/>
      <dgm:t>
        <a:bodyPr/>
        <a:lstStyle/>
        <a:p>
          <a:endParaRPr lang="en-US"/>
        </a:p>
      </dgm:t>
    </dgm:pt>
    <dgm:pt modelId="{36473D32-C314-48D2-B455-7853FC511F33}" type="sibTrans" cxnId="{A90E89DA-8FC1-4663-B606-0D2BD870F8E7}">
      <dgm:prSet phldrT="5" phldr="0"/>
      <dgm:spPr/>
      <dgm:t>
        <a:bodyPr/>
        <a:lstStyle/>
        <a:p>
          <a:endParaRPr lang="en-IN"/>
        </a:p>
      </dgm:t>
    </dgm:pt>
    <dgm:pt modelId="{BB7E73D8-A481-4000-A9C5-0297DDC55A29}">
      <dgm:prSet/>
      <dgm:spPr/>
      <dgm:t>
        <a:bodyPr/>
        <a:lstStyle/>
        <a:p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Model accuracy</a:t>
          </a:r>
        </a:p>
      </dgm:t>
    </dgm:pt>
    <dgm:pt modelId="{DBF5C991-16CD-4724-BB7E-D7307634B966}" type="parTrans" cxnId="{D38C6BAC-FA56-48F9-8EE0-38FEBFEFA026}">
      <dgm:prSet/>
      <dgm:spPr/>
      <dgm:t>
        <a:bodyPr/>
        <a:lstStyle/>
        <a:p>
          <a:endParaRPr lang="en-US"/>
        </a:p>
      </dgm:t>
    </dgm:pt>
    <dgm:pt modelId="{7055E339-FAD3-4E08-9156-A8B961770165}" type="sibTrans" cxnId="{D38C6BAC-FA56-48F9-8EE0-38FEBFEFA026}">
      <dgm:prSet phldrT="6" phldr="0"/>
      <dgm:spPr/>
      <dgm:t>
        <a:bodyPr/>
        <a:lstStyle/>
        <a:p>
          <a:endParaRPr lang="en-IN"/>
        </a:p>
      </dgm:t>
    </dgm:pt>
    <dgm:pt modelId="{A4115FA9-2995-4A27-A5DA-0FC18B2C75D6}" type="pres">
      <dgm:prSet presAssocID="{C3893A09-2F64-4087-BCE5-07DED78DB533}" presName="rootnode" presStyleCnt="0">
        <dgm:presLayoutVars>
          <dgm:chMax/>
          <dgm:chPref/>
          <dgm:dir/>
          <dgm:animLvl val="lvl"/>
        </dgm:presLayoutVars>
      </dgm:prSet>
      <dgm:spPr/>
    </dgm:pt>
    <dgm:pt modelId="{2D415716-C0AD-4082-928C-9139DC40C37A}" type="pres">
      <dgm:prSet presAssocID="{19A234EB-1195-4D60-B474-0CE4FE74061C}" presName="composite" presStyleCnt="0"/>
      <dgm:spPr/>
    </dgm:pt>
    <dgm:pt modelId="{959EA0EF-4B36-4EB2-A4F9-4F8AE336AF4A}" type="pres">
      <dgm:prSet presAssocID="{19A234EB-1195-4D60-B474-0CE4FE74061C}" presName="LShape" presStyleLbl="alignNode1" presStyleIdx="0" presStyleCnt="11"/>
      <dgm:spPr/>
    </dgm:pt>
    <dgm:pt modelId="{534CF8EB-86D6-42C2-89F3-F16A15472DB7}" type="pres">
      <dgm:prSet presAssocID="{19A234EB-1195-4D60-B474-0CE4FE74061C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C5A35E99-8CF7-450C-A8DE-712110F6693A}" type="pres">
      <dgm:prSet presAssocID="{19A234EB-1195-4D60-B474-0CE4FE74061C}" presName="Triangle" presStyleLbl="alignNode1" presStyleIdx="1" presStyleCnt="11"/>
      <dgm:spPr/>
    </dgm:pt>
    <dgm:pt modelId="{94C96C83-9D8A-4186-839E-83D5B6A3F27A}" type="pres">
      <dgm:prSet presAssocID="{804845FB-875C-45EC-97DD-74BD8DDE8EE3}" presName="sibTrans" presStyleCnt="0"/>
      <dgm:spPr/>
    </dgm:pt>
    <dgm:pt modelId="{2A9F258C-D09B-4F42-89F4-9A42ED4735AF}" type="pres">
      <dgm:prSet presAssocID="{804845FB-875C-45EC-97DD-74BD8DDE8EE3}" presName="space" presStyleCnt="0"/>
      <dgm:spPr/>
    </dgm:pt>
    <dgm:pt modelId="{5A18864B-99DF-4C61-A92D-BA155B884D89}" type="pres">
      <dgm:prSet presAssocID="{2CC6F07C-CB86-4183-8F00-FBA91053E2B0}" presName="composite" presStyleCnt="0"/>
      <dgm:spPr/>
    </dgm:pt>
    <dgm:pt modelId="{1AB8D29F-5B74-4894-8BD2-CBF0A02F15AA}" type="pres">
      <dgm:prSet presAssocID="{2CC6F07C-CB86-4183-8F00-FBA91053E2B0}" presName="LShape" presStyleLbl="alignNode1" presStyleIdx="2" presStyleCnt="11"/>
      <dgm:spPr/>
    </dgm:pt>
    <dgm:pt modelId="{F3D26BB3-BC0B-47F7-B631-FE5F82E00E53}" type="pres">
      <dgm:prSet presAssocID="{2CC6F07C-CB86-4183-8F00-FBA91053E2B0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07BA2670-376B-44CC-81FF-5E71D85160F1}" type="pres">
      <dgm:prSet presAssocID="{2CC6F07C-CB86-4183-8F00-FBA91053E2B0}" presName="Triangle" presStyleLbl="alignNode1" presStyleIdx="3" presStyleCnt="11"/>
      <dgm:spPr/>
    </dgm:pt>
    <dgm:pt modelId="{2DEC0C0B-6299-4739-B03B-BB979A35A511}" type="pres">
      <dgm:prSet presAssocID="{054F82DF-3277-4858-842D-F31F293DAA12}" presName="sibTrans" presStyleCnt="0"/>
      <dgm:spPr/>
    </dgm:pt>
    <dgm:pt modelId="{662D56E3-6143-4DBD-B2E3-EF5553C27ED2}" type="pres">
      <dgm:prSet presAssocID="{054F82DF-3277-4858-842D-F31F293DAA12}" presName="space" presStyleCnt="0"/>
      <dgm:spPr/>
    </dgm:pt>
    <dgm:pt modelId="{483A8EA1-E1B4-443F-ADEC-FD0AD5E0E8C1}" type="pres">
      <dgm:prSet presAssocID="{0B091EB8-4ADC-4A7D-B363-BBA161DBFA5A}" presName="composite" presStyleCnt="0"/>
      <dgm:spPr/>
    </dgm:pt>
    <dgm:pt modelId="{2B484DE9-1F7B-4D90-852C-995A7590B53F}" type="pres">
      <dgm:prSet presAssocID="{0B091EB8-4ADC-4A7D-B363-BBA161DBFA5A}" presName="LShape" presStyleLbl="alignNode1" presStyleIdx="4" presStyleCnt="11"/>
      <dgm:spPr/>
    </dgm:pt>
    <dgm:pt modelId="{07D02347-F20D-4338-916D-95BA5F828393}" type="pres">
      <dgm:prSet presAssocID="{0B091EB8-4ADC-4A7D-B363-BBA161DBFA5A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4BD315A-60BC-426F-BE29-90D48A55674F}" type="pres">
      <dgm:prSet presAssocID="{0B091EB8-4ADC-4A7D-B363-BBA161DBFA5A}" presName="Triangle" presStyleLbl="alignNode1" presStyleIdx="5" presStyleCnt="11"/>
      <dgm:spPr/>
    </dgm:pt>
    <dgm:pt modelId="{3A2CAAE6-2948-43E4-A5C8-5078EC038F7F}" type="pres">
      <dgm:prSet presAssocID="{69E88BD7-70BA-4022-A94E-77459AE11256}" presName="sibTrans" presStyleCnt="0"/>
      <dgm:spPr/>
    </dgm:pt>
    <dgm:pt modelId="{31A636C4-4164-403D-AFED-EFB4D511409A}" type="pres">
      <dgm:prSet presAssocID="{69E88BD7-70BA-4022-A94E-77459AE11256}" presName="space" presStyleCnt="0"/>
      <dgm:spPr/>
    </dgm:pt>
    <dgm:pt modelId="{665D245D-3E87-4926-A8C9-C2C9457BF33D}" type="pres">
      <dgm:prSet presAssocID="{C7743F30-B216-4145-AAC0-917721CF9692}" presName="composite" presStyleCnt="0"/>
      <dgm:spPr/>
    </dgm:pt>
    <dgm:pt modelId="{1732695D-FFD0-4E4F-BC92-57188A3F7920}" type="pres">
      <dgm:prSet presAssocID="{C7743F30-B216-4145-AAC0-917721CF9692}" presName="LShape" presStyleLbl="alignNode1" presStyleIdx="6" presStyleCnt="11"/>
      <dgm:spPr/>
    </dgm:pt>
    <dgm:pt modelId="{5580231E-E7CB-4BA8-8BBA-6C7A3A06D0C0}" type="pres">
      <dgm:prSet presAssocID="{C7743F30-B216-4145-AAC0-917721CF9692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345C246-F556-492C-BBC2-79964FDE358E}" type="pres">
      <dgm:prSet presAssocID="{C7743F30-B216-4145-AAC0-917721CF9692}" presName="Triangle" presStyleLbl="alignNode1" presStyleIdx="7" presStyleCnt="11"/>
      <dgm:spPr/>
    </dgm:pt>
    <dgm:pt modelId="{D7B002E8-3EA1-4383-8C6F-AFC8E8B90C60}" type="pres">
      <dgm:prSet presAssocID="{AEA4F774-CD48-4BA2-B2D8-E73D9E243204}" presName="sibTrans" presStyleCnt="0"/>
      <dgm:spPr/>
    </dgm:pt>
    <dgm:pt modelId="{D403F9AE-91B5-4A8B-A658-92D3A646411A}" type="pres">
      <dgm:prSet presAssocID="{AEA4F774-CD48-4BA2-B2D8-E73D9E243204}" presName="space" presStyleCnt="0"/>
      <dgm:spPr/>
    </dgm:pt>
    <dgm:pt modelId="{99909119-79C9-4C94-8468-C0BB8B2FCD70}" type="pres">
      <dgm:prSet presAssocID="{85BD65A0-A2FD-4B06-AB5B-EDF458CFE44F}" presName="composite" presStyleCnt="0"/>
      <dgm:spPr/>
    </dgm:pt>
    <dgm:pt modelId="{0275CEE2-71A3-4B09-A64A-2426DD0FD0F6}" type="pres">
      <dgm:prSet presAssocID="{85BD65A0-A2FD-4B06-AB5B-EDF458CFE44F}" presName="LShape" presStyleLbl="alignNode1" presStyleIdx="8" presStyleCnt="11"/>
      <dgm:spPr/>
    </dgm:pt>
    <dgm:pt modelId="{1EEC6F40-B261-492F-AE53-A4B9BCF194E1}" type="pres">
      <dgm:prSet presAssocID="{85BD65A0-A2FD-4B06-AB5B-EDF458CFE44F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CF48177-D12D-4E01-9CD2-ACC45C808473}" type="pres">
      <dgm:prSet presAssocID="{85BD65A0-A2FD-4B06-AB5B-EDF458CFE44F}" presName="Triangle" presStyleLbl="alignNode1" presStyleIdx="9" presStyleCnt="11"/>
      <dgm:spPr/>
    </dgm:pt>
    <dgm:pt modelId="{281CFE3A-D2AE-4CB2-9A93-74F014C85A70}" type="pres">
      <dgm:prSet presAssocID="{36473D32-C314-48D2-B455-7853FC511F33}" presName="sibTrans" presStyleCnt="0"/>
      <dgm:spPr/>
    </dgm:pt>
    <dgm:pt modelId="{9D094A3A-47C8-4FAD-A87C-A9808BA88F59}" type="pres">
      <dgm:prSet presAssocID="{36473D32-C314-48D2-B455-7853FC511F33}" presName="space" presStyleCnt="0"/>
      <dgm:spPr/>
    </dgm:pt>
    <dgm:pt modelId="{E08AF174-10E0-4E85-897E-AE7466DF08B8}" type="pres">
      <dgm:prSet presAssocID="{BB7E73D8-A481-4000-A9C5-0297DDC55A29}" presName="composite" presStyleCnt="0"/>
      <dgm:spPr/>
    </dgm:pt>
    <dgm:pt modelId="{327CDFEB-6C2D-4DA8-B0DD-48EA9BAA66C2}" type="pres">
      <dgm:prSet presAssocID="{BB7E73D8-A481-4000-A9C5-0297DDC55A29}" presName="LShape" presStyleLbl="alignNode1" presStyleIdx="10" presStyleCnt="11"/>
      <dgm:spPr/>
    </dgm:pt>
    <dgm:pt modelId="{89D11579-1950-410E-80A5-3C06584A8E48}" type="pres">
      <dgm:prSet presAssocID="{BB7E73D8-A481-4000-A9C5-0297DDC55A29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51FF209-BAE8-4371-A093-1E1B67DE891D}" srcId="{C3893A09-2F64-4087-BCE5-07DED78DB533}" destId="{C7743F30-B216-4145-AAC0-917721CF9692}" srcOrd="3" destOrd="0" parTransId="{1772071D-5A6C-424C-A96D-4CDF8836569E}" sibTransId="{AEA4F774-CD48-4BA2-B2D8-E73D9E243204}"/>
    <dgm:cxn modelId="{E69D9610-5FD8-4D9E-8BA8-221B1310D3E3}" type="presOf" srcId="{2CC6F07C-CB86-4183-8F00-FBA91053E2B0}" destId="{F3D26BB3-BC0B-47F7-B631-FE5F82E00E53}" srcOrd="0" destOrd="0" presId="urn:microsoft.com/office/officeart/2009/3/layout/StepUpProcess"/>
    <dgm:cxn modelId="{14949913-0D41-43AD-A4CA-DAB66334B480}" srcId="{C3893A09-2F64-4087-BCE5-07DED78DB533}" destId="{0B091EB8-4ADC-4A7D-B363-BBA161DBFA5A}" srcOrd="2" destOrd="0" parTransId="{04D5F113-D887-4631-B1A2-971299A2AB0C}" sibTransId="{69E88BD7-70BA-4022-A94E-77459AE11256}"/>
    <dgm:cxn modelId="{5294A65E-634F-401C-917E-A86D851ECBC7}" srcId="{C3893A09-2F64-4087-BCE5-07DED78DB533}" destId="{2CC6F07C-CB86-4183-8F00-FBA91053E2B0}" srcOrd="1" destOrd="0" parTransId="{93B47CF2-5DE2-42B2-AAA9-EDEBACBF9ED2}" sibTransId="{054F82DF-3277-4858-842D-F31F293DAA12}"/>
    <dgm:cxn modelId="{5CBB4862-21B0-4DD6-843C-FD64B480E3F4}" type="presOf" srcId="{C3893A09-2F64-4087-BCE5-07DED78DB533}" destId="{A4115FA9-2995-4A27-A5DA-0FC18B2C75D6}" srcOrd="0" destOrd="0" presId="urn:microsoft.com/office/officeart/2009/3/layout/StepUpProcess"/>
    <dgm:cxn modelId="{71D99152-73BF-4680-9230-87DE197C4996}" type="presOf" srcId="{0B091EB8-4ADC-4A7D-B363-BBA161DBFA5A}" destId="{07D02347-F20D-4338-916D-95BA5F828393}" srcOrd="0" destOrd="0" presId="urn:microsoft.com/office/officeart/2009/3/layout/StepUpProcess"/>
    <dgm:cxn modelId="{D32C5E82-D739-4EB6-B5FB-98D9D9097DB3}" type="presOf" srcId="{C7743F30-B216-4145-AAC0-917721CF9692}" destId="{5580231E-E7CB-4BA8-8BBA-6C7A3A06D0C0}" srcOrd="0" destOrd="0" presId="urn:microsoft.com/office/officeart/2009/3/layout/StepUpProcess"/>
    <dgm:cxn modelId="{A8314C84-A342-4513-974D-2947622E32CE}" type="presOf" srcId="{85BD65A0-A2FD-4B06-AB5B-EDF458CFE44F}" destId="{1EEC6F40-B261-492F-AE53-A4B9BCF194E1}" srcOrd="0" destOrd="0" presId="urn:microsoft.com/office/officeart/2009/3/layout/StepUpProcess"/>
    <dgm:cxn modelId="{D38C6BAC-FA56-48F9-8EE0-38FEBFEFA026}" srcId="{C3893A09-2F64-4087-BCE5-07DED78DB533}" destId="{BB7E73D8-A481-4000-A9C5-0297DDC55A29}" srcOrd="5" destOrd="0" parTransId="{DBF5C991-16CD-4724-BB7E-D7307634B966}" sibTransId="{7055E339-FAD3-4E08-9156-A8B961770165}"/>
    <dgm:cxn modelId="{A90E89DA-8FC1-4663-B606-0D2BD870F8E7}" srcId="{C3893A09-2F64-4087-BCE5-07DED78DB533}" destId="{85BD65A0-A2FD-4B06-AB5B-EDF458CFE44F}" srcOrd="4" destOrd="0" parTransId="{EE080E59-E8B1-4C7F-8F20-F5C7CA3F3800}" sibTransId="{36473D32-C314-48D2-B455-7853FC511F33}"/>
    <dgm:cxn modelId="{A0F6A4E6-06EF-492C-B8B4-6FDA09F88AA4}" srcId="{C3893A09-2F64-4087-BCE5-07DED78DB533}" destId="{19A234EB-1195-4D60-B474-0CE4FE74061C}" srcOrd="0" destOrd="0" parTransId="{DEF37085-92E2-4358-8CBA-180E419EE158}" sibTransId="{804845FB-875C-45EC-97DD-74BD8DDE8EE3}"/>
    <dgm:cxn modelId="{15E2BCEA-6EA2-497B-B477-3580D1785B87}" type="presOf" srcId="{BB7E73D8-A481-4000-A9C5-0297DDC55A29}" destId="{89D11579-1950-410E-80A5-3C06584A8E48}" srcOrd="0" destOrd="0" presId="urn:microsoft.com/office/officeart/2009/3/layout/StepUpProcess"/>
    <dgm:cxn modelId="{AB6391EF-6D20-4076-9809-B0E444C59892}" type="presOf" srcId="{19A234EB-1195-4D60-B474-0CE4FE74061C}" destId="{534CF8EB-86D6-42C2-89F3-F16A15472DB7}" srcOrd="0" destOrd="0" presId="urn:microsoft.com/office/officeart/2009/3/layout/StepUpProcess"/>
    <dgm:cxn modelId="{EAFB852D-A02E-45B6-8B81-1FDEB714AC38}" type="presParOf" srcId="{A4115FA9-2995-4A27-A5DA-0FC18B2C75D6}" destId="{2D415716-C0AD-4082-928C-9139DC40C37A}" srcOrd="0" destOrd="0" presId="urn:microsoft.com/office/officeart/2009/3/layout/StepUpProcess"/>
    <dgm:cxn modelId="{6E40B91E-1FA4-437A-BAAA-FB4A4523E100}" type="presParOf" srcId="{2D415716-C0AD-4082-928C-9139DC40C37A}" destId="{959EA0EF-4B36-4EB2-A4F9-4F8AE336AF4A}" srcOrd="0" destOrd="0" presId="urn:microsoft.com/office/officeart/2009/3/layout/StepUpProcess"/>
    <dgm:cxn modelId="{3FE5130F-4D80-4570-80A8-6039C866CAC5}" type="presParOf" srcId="{2D415716-C0AD-4082-928C-9139DC40C37A}" destId="{534CF8EB-86D6-42C2-89F3-F16A15472DB7}" srcOrd="1" destOrd="0" presId="urn:microsoft.com/office/officeart/2009/3/layout/StepUpProcess"/>
    <dgm:cxn modelId="{4FE39444-3DE9-48B5-8C27-415630D8CFF0}" type="presParOf" srcId="{2D415716-C0AD-4082-928C-9139DC40C37A}" destId="{C5A35E99-8CF7-450C-A8DE-712110F6693A}" srcOrd="2" destOrd="0" presId="urn:microsoft.com/office/officeart/2009/3/layout/StepUpProcess"/>
    <dgm:cxn modelId="{D9E79EE7-5281-4C18-90D8-2F5622B92311}" type="presParOf" srcId="{A4115FA9-2995-4A27-A5DA-0FC18B2C75D6}" destId="{94C96C83-9D8A-4186-839E-83D5B6A3F27A}" srcOrd="1" destOrd="0" presId="urn:microsoft.com/office/officeart/2009/3/layout/StepUpProcess"/>
    <dgm:cxn modelId="{DFF8495B-EA60-4628-BCF9-FBB32043F31E}" type="presParOf" srcId="{94C96C83-9D8A-4186-839E-83D5B6A3F27A}" destId="{2A9F258C-D09B-4F42-89F4-9A42ED4735AF}" srcOrd="0" destOrd="0" presId="urn:microsoft.com/office/officeart/2009/3/layout/StepUpProcess"/>
    <dgm:cxn modelId="{7967BFBF-8F21-43FE-BAEA-B4928951E149}" type="presParOf" srcId="{A4115FA9-2995-4A27-A5DA-0FC18B2C75D6}" destId="{5A18864B-99DF-4C61-A92D-BA155B884D89}" srcOrd="2" destOrd="0" presId="urn:microsoft.com/office/officeart/2009/3/layout/StepUpProcess"/>
    <dgm:cxn modelId="{A9D4E3B9-A7E0-4AE3-B0A9-23BB8E534A2E}" type="presParOf" srcId="{5A18864B-99DF-4C61-A92D-BA155B884D89}" destId="{1AB8D29F-5B74-4894-8BD2-CBF0A02F15AA}" srcOrd="0" destOrd="0" presId="urn:microsoft.com/office/officeart/2009/3/layout/StepUpProcess"/>
    <dgm:cxn modelId="{95D08411-1C0E-4EA1-81EF-215833C5C661}" type="presParOf" srcId="{5A18864B-99DF-4C61-A92D-BA155B884D89}" destId="{F3D26BB3-BC0B-47F7-B631-FE5F82E00E53}" srcOrd="1" destOrd="0" presId="urn:microsoft.com/office/officeart/2009/3/layout/StepUpProcess"/>
    <dgm:cxn modelId="{8BCA4A91-12B8-409C-8356-48BA4DDD37BA}" type="presParOf" srcId="{5A18864B-99DF-4C61-A92D-BA155B884D89}" destId="{07BA2670-376B-44CC-81FF-5E71D85160F1}" srcOrd="2" destOrd="0" presId="urn:microsoft.com/office/officeart/2009/3/layout/StepUpProcess"/>
    <dgm:cxn modelId="{26574EA4-6D3A-4CC5-B54A-369123D38E58}" type="presParOf" srcId="{A4115FA9-2995-4A27-A5DA-0FC18B2C75D6}" destId="{2DEC0C0B-6299-4739-B03B-BB979A35A511}" srcOrd="3" destOrd="0" presId="urn:microsoft.com/office/officeart/2009/3/layout/StepUpProcess"/>
    <dgm:cxn modelId="{C276101B-040B-473F-B8D3-6023814DF354}" type="presParOf" srcId="{2DEC0C0B-6299-4739-B03B-BB979A35A511}" destId="{662D56E3-6143-4DBD-B2E3-EF5553C27ED2}" srcOrd="0" destOrd="0" presId="urn:microsoft.com/office/officeart/2009/3/layout/StepUpProcess"/>
    <dgm:cxn modelId="{CCAC7FD7-5D11-45E0-8FFE-4BD35F633FDF}" type="presParOf" srcId="{A4115FA9-2995-4A27-A5DA-0FC18B2C75D6}" destId="{483A8EA1-E1B4-443F-ADEC-FD0AD5E0E8C1}" srcOrd="4" destOrd="0" presId="urn:microsoft.com/office/officeart/2009/3/layout/StepUpProcess"/>
    <dgm:cxn modelId="{41D98A56-FE92-4DC5-A031-87AB2903D618}" type="presParOf" srcId="{483A8EA1-E1B4-443F-ADEC-FD0AD5E0E8C1}" destId="{2B484DE9-1F7B-4D90-852C-995A7590B53F}" srcOrd="0" destOrd="0" presId="urn:microsoft.com/office/officeart/2009/3/layout/StepUpProcess"/>
    <dgm:cxn modelId="{D2E1F621-446C-4DD3-BF33-81CEEACB0C81}" type="presParOf" srcId="{483A8EA1-E1B4-443F-ADEC-FD0AD5E0E8C1}" destId="{07D02347-F20D-4338-916D-95BA5F828393}" srcOrd="1" destOrd="0" presId="urn:microsoft.com/office/officeart/2009/3/layout/StepUpProcess"/>
    <dgm:cxn modelId="{AC440D33-33EA-42D4-AAB5-5CCEA6928D78}" type="presParOf" srcId="{483A8EA1-E1B4-443F-ADEC-FD0AD5E0E8C1}" destId="{14BD315A-60BC-426F-BE29-90D48A55674F}" srcOrd="2" destOrd="0" presId="urn:microsoft.com/office/officeart/2009/3/layout/StepUpProcess"/>
    <dgm:cxn modelId="{EAA593ED-8977-45DA-9D29-CBD91FBDBC22}" type="presParOf" srcId="{A4115FA9-2995-4A27-A5DA-0FC18B2C75D6}" destId="{3A2CAAE6-2948-43E4-A5C8-5078EC038F7F}" srcOrd="5" destOrd="0" presId="urn:microsoft.com/office/officeart/2009/3/layout/StepUpProcess"/>
    <dgm:cxn modelId="{EA3CCD18-EA59-4056-8A1E-4F7C2A5B46CF}" type="presParOf" srcId="{3A2CAAE6-2948-43E4-A5C8-5078EC038F7F}" destId="{31A636C4-4164-403D-AFED-EFB4D511409A}" srcOrd="0" destOrd="0" presId="urn:microsoft.com/office/officeart/2009/3/layout/StepUpProcess"/>
    <dgm:cxn modelId="{A27F034E-44DE-4B35-BDEB-1699F80EE437}" type="presParOf" srcId="{A4115FA9-2995-4A27-A5DA-0FC18B2C75D6}" destId="{665D245D-3E87-4926-A8C9-C2C9457BF33D}" srcOrd="6" destOrd="0" presId="urn:microsoft.com/office/officeart/2009/3/layout/StepUpProcess"/>
    <dgm:cxn modelId="{3C7673E7-69D5-43E4-953C-928BE36523AF}" type="presParOf" srcId="{665D245D-3E87-4926-A8C9-C2C9457BF33D}" destId="{1732695D-FFD0-4E4F-BC92-57188A3F7920}" srcOrd="0" destOrd="0" presId="urn:microsoft.com/office/officeart/2009/3/layout/StepUpProcess"/>
    <dgm:cxn modelId="{5B5C814D-41B5-4976-BED4-CD85DAA15DB0}" type="presParOf" srcId="{665D245D-3E87-4926-A8C9-C2C9457BF33D}" destId="{5580231E-E7CB-4BA8-8BBA-6C7A3A06D0C0}" srcOrd="1" destOrd="0" presId="urn:microsoft.com/office/officeart/2009/3/layout/StepUpProcess"/>
    <dgm:cxn modelId="{8286D048-16D6-4482-B0FB-E75886A4D004}" type="presParOf" srcId="{665D245D-3E87-4926-A8C9-C2C9457BF33D}" destId="{7345C246-F556-492C-BBC2-79964FDE358E}" srcOrd="2" destOrd="0" presId="urn:microsoft.com/office/officeart/2009/3/layout/StepUpProcess"/>
    <dgm:cxn modelId="{89C65689-3009-48A5-9A1D-EE4794C414AA}" type="presParOf" srcId="{A4115FA9-2995-4A27-A5DA-0FC18B2C75D6}" destId="{D7B002E8-3EA1-4383-8C6F-AFC8E8B90C60}" srcOrd="7" destOrd="0" presId="urn:microsoft.com/office/officeart/2009/3/layout/StepUpProcess"/>
    <dgm:cxn modelId="{3A5F3E4F-8507-4265-85ED-00AC92CA152C}" type="presParOf" srcId="{D7B002E8-3EA1-4383-8C6F-AFC8E8B90C60}" destId="{D403F9AE-91B5-4A8B-A658-92D3A646411A}" srcOrd="0" destOrd="0" presId="urn:microsoft.com/office/officeart/2009/3/layout/StepUpProcess"/>
    <dgm:cxn modelId="{01DC2E95-2467-48C2-B81F-2A2B70C24ABF}" type="presParOf" srcId="{A4115FA9-2995-4A27-A5DA-0FC18B2C75D6}" destId="{99909119-79C9-4C94-8468-C0BB8B2FCD70}" srcOrd="8" destOrd="0" presId="urn:microsoft.com/office/officeart/2009/3/layout/StepUpProcess"/>
    <dgm:cxn modelId="{072941E1-5C86-43AF-8EB6-B35CF32FDB52}" type="presParOf" srcId="{99909119-79C9-4C94-8468-C0BB8B2FCD70}" destId="{0275CEE2-71A3-4B09-A64A-2426DD0FD0F6}" srcOrd="0" destOrd="0" presId="urn:microsoft.com/office/officeart/2009/3/layout/StepUpProcess"/>
    <dgm:cxn modelId="{23BB6802-42B8-45EE-8DFD-D2151C986E12}" type="presParOf" srcId="{99909119-79C9-4C94-8468-C0BB8B2FCD70}" destId="{1EEC6F40-B261-492F-AE53-A4B9BCF194E1}" srcOrd="1" destOrd="0" presId="urn:microsoft.com/office/officeart/2009/3/layout/StepUpProcess"/>
    <dgm:cxn modelId="{63FE9810-23EB-43D5-9A00-E0E412E93D03}" type="presParOf" srcId="{99909119-79C9-4C94-8468-C0BB8B2FCD70}" destId="{9CF48177-D12D-4E01-9CD2-ACC45C808473}" srcOrd="2" destOrd="0" presId="urn:microsoft.com/office/officeart/2009/3/layout/StepUpProcess"/>
    <dgm:cxn modelId="{2C587B1E-718E-4D8A-93FE-6AE11307C0D9}" type="presParOf" srcId="{A4115FA9-2995-4A27-A5DA-0FC18B2C75D6}" destId="{281CFE3A-D2AE-4CB2-9A93-74F014C85A70}" srcOrd="9" destOrd="0" presId="urn:microsoft.com/office/officeart/2009/3/layout/StepUpProcess"/>
    <dgm:cxn modelId="{36A601D7-60BA-4901-AA50-C6DD7EC47816}" type="presParOf" srcId="{281CFE3A-D2AE-4CB2-9A93-74F014C85A70}" destId="{9D094A3A-47C8-4FAD-A87C-A9808BA88F59}" srcOrd="0" destOrd="0" presId="urn:microsoft.com/office/officeart/2009/3/layout/StepUpProcess"/>
    <dgm:cxn modelId="{BF2A8EFC-60E8-4433-88D8-ACC47EA4F1A6}" type="presParOf" srcId="{A4115FA9-2995-4A27-A5DA-0FC18B2C75D6}" destId="{E08AF174-10E0-4E85-897E-AE7466DF08B8}" srcOrd="10" destOrd="0" presId="urn:microsoft.com/office/officeart/2009/3/layout/StepUpProcess"/>
    <dgm:cxn modelId="{EFBD9698-51B1-48AF-90C6-2D4B2B60F52E}" type="presParOf" srcId="{E08AF174-10E0-4E85-897E-AE7466DF08B8}" destId="{327CDFEB-6C2D-4DA8-B0DD-48EA9BAA66C2}" srcOrd="0" destOrd="0" presId="urn:microsoft.com/office/officeart/2009/3/layout/StepUpProcess"/>
    <dgm:cxn modelId="{99CFBB9E-D72D-457A-86A0-D406ED4E3C5A}" type="presParOf" srcId="{E08AF174-10E0-4E85-897E-AE7466DF08B8}" destId="{89D11579-1950-410E-80A5-3C06584A8E4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24956A-15A1-4101-9535-4181E061AF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95D253-9689-477B-A179-B72329609F34}">
      <dgm:prSet/>
      <dgm:spPr/>
      <dgm:t>
        <a:bodyPr/>
        <a:lstStyle/>
        <a:p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PIMA Indian case study</a:t>
          </a:r>
        </a:p>
      </dgm:t>
    </dgm:pt>
    <dgm:pt modelId="{28FFBD89-912E-4746-8792-A94072B54A18}" type="parTrans" cxnId="{D8C6CFF0-33C0-4FCD-9C52-09822010F8DF}">
      <dgm:prSet/>
      <dgm:spPr/>
      <dgm:t>
        <a:bodyPr/>
        <a:lstStyle/>
        <a:p>
          <a:endParaRPr lang="en-US"/>
        </a:p>
      </dgm:t>
    </dgm:pt>
    <dgm:pt modelId="{74551842-F9BB-4130-B785-EBC8F1A609C5}" type="sibTrans" cxnId="{D8C6CFF0-33C0-4FCD-9C52-09822010F8DF}">
      <dgm:prSet/>
      <dgm:spPr/>
      <dgm:t>
        <a:bodyPr/>
        <a:lstStyle/>
        <a:p>
          <a:endParaRPr lang="en-US"/>
        </a:p>
      </dgm:t>
    </dgm:pt>
    <dgm:pt modelId="{CB10D288-A320-4BDF-8561-F11194DD6CDD}">
      <dgm:prSet/>
      <dgm:spPr/>
      <dgm:t>
        <a:bodyPr/>
        <a:lstStyle/>
        <a:p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Dataset</a:t>
          </a:r>
        </a:p>
      </dgm:t>
    </dgm:pt>
    <dgm:pt modelId="{A76BBF59-832C-4EC8-882A-E7F4A09684BE}" type="parTrans" cxnId="{15084D8E-60CA-4D8A-BB4A-3CD991A4FCA7}">
      <dgm:prSet/>
      <dgm:spPr/>
      <dgm:t>
        <a:bodyPr/>
        <a:lstStyle/>
        <a:p>
          <a:endParaRPr lang="en-US"/>
        </a:p>
      </dgm:t>
    </dgm:pt>
    <dgm:pt modelId="{873B76A2-3581-4ECA-9910-38FDDC3FE50C}" type="sibTrans" cxnId="{15084D8E-60CA-4D8A-BB4A-3CD991A4FCA7}">
      <dgm:prSet/>
      <dgm:spPr/>
      <dgm:t>
        <a:bodyPr/>
        <a:lstStyle/>
        <a:p>
          <a:endParaRPr lang="en-US"/>
        </a:p>
      </dgm:t>
    </dgm:pt>
    <dgm:pt modelId="{4F3805E3-64FC-4154-9B1A-E05DC9CDA65D}">
      <dgm:prSet/>
      <dgm:spPr/>
      <dgm:t>
        <a:bodyPr/>
        <a:lstStyle/>
        <a:p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Summary Of Variables - Pregnancies, Glucose, Blood Pressure, </a:t>
          </a:r>
          <a:r>
            <a:rPr lang="en-US" err="1">
              <a:latin typeface="Adobe Song Std L" panose="02020300000000000000" pitchFamily="18" charset="-128"/>
              <a:ea typeface="Adobe Song Std L" panose="02020300000000000000" pitchFamily="18" charset="-128"/>
            </a:rPr>
            <a:t>Skinthickness</a:t>
          </a:r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, Insulin, </a:t>
          </a:r>
          <a:r>
            <a:rPr lang="en-US" err="1">
              <a:latin typeface="Adobe Song Std L" panose="02020300000000000000" pitchFamily="18" charset="-128"/>
              <a:ea typeface="Adobe Song Std L" panose="02020300000000000000" pitchFamily="18" charset="-128"/>
            </a:rPr>
            <a:t>Bmi</a:t>
          </a:r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, </a:t>
          </a:r>
          <a:r>
            <a:rPr lang="en-US" err="1">
              <a:latin typeface="Adobe Song Std L" panose="02020300000000000000" pitchFamily="18" charset="-128"/>
              <a:ea typeface="Adobe Song Std L" panose="02020300000000000000" pitchFamily="18" charset="-128"/>
            </a:rPr>
            <a:t>Diabetespedifreefunction</a:t>
          </a:r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, Age, Outcome</a:t>
          </a:r>
        </a:p>
      </dgm:t>
    </dgm:pt>
    <dgm:pt modelId="{EB835897-7C09-41C0-A5E7-67B64114C9F0}" type="parTrans" cxnId="{BF8126D5-AB7C-49DB-9FF3-81DD3379E307}">
      <dgm:prSet/>
      <dgm:spPr/>
      <dgm:t>
        <a:bodyPr/>
        <a:lstStyle/>
        <a:p>
          <a:endParaRPr lang="en-US"/>
        </a:p>
      </dgm:t>
    </dgm:pt>
    <dgm:pt modelId="{21DDEB34-1DE3-47C1-8013-AD6DAEE0D560}" type="sibTrans" cxnId="{BF8126D5-AB7C-49DB-9FF3-81DD3379E307}">
      <dgm:prSet/>
      <dgm:spPr/>
      <dgm:t>
        <a:bodyPr/>
        <a:lstStyle/>
        <a:p>
          <a:endParaRPr lang="en-US"/>
        </a:p>
      </dgm:t>
    </dgm:pt>
    <dgm:pt modelId="{80A31B25-0185-4069-95F2-329BDE01A6FD}" type="pres">
      <dgm:prSet presAssocID="{BA24956A-15A1-4101-9535-4181E061AF2E}" presName="root" presStyleCnt="0">
        <dgm:presLayoutVars>
          <dgm:dir/>
          <dgm:resizeHandles val="exact"/>
        </dgm:presLayoutVars>
      </dgm:prSet>
      <dgm:spPr/>
    </dgm:pt>
    <dgm:pt modelId="{682DCD8D-FCAD-4147-B554-C6A8E8031C8D}" type="pres">
      <dgm:prSet presAssocID="{D395D253-9689-477B-A179-B72329609F34}" presName="compNode" presStyleCnt="0"/>
      <dgm:spPr/>
    </dgm:pt>
    <dgm:pt modelId="{69AF2CD3-592B-4302-9AE8-9E0B66E45DEB}" type="pres">
      <dgm:prSet presAssocID="{D395D253-9689-477B-A179-B72329609F34}" presName="bgRect" presStyleLbl="bgShp" presStyleIdx="0" presStyleCnt="3"/>
      <dgm:spPr/>
    </dgm:pt>
    <dgm:pt modelId="{A58E5564-BFFA-4715-8926-398CFFD91B83}" type="pres">
      <dgm:prSet presAssocID="{D395D253-9689-477B-A179-B72329609F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AB34AD2-0B0F-46C3-9ED2-E82360F98B67}" type="pres">
      <dgm:prSet presAssocID="{D395D253-9689-477B-A179-B72329609F34}" presName="spaceRect" presStyleCnt="0"/>
      <dgm:spPr/>
    </dgm:pt>
    <dgm:pt modelId="{35D9CFC6-088D-4D38-89BC-CE64CFA412EC}" type="pres">
      <dgm:prSet presAssocID="{D395D253-9689-477B-A179-B72329609F34}" presName="parTx" presStyleLbl="revTx" presStyleIdx="0" presStyleCnt="3">
        <dgm:presLayoutVars>
          <dgm:chMax val="0"/>
          <dgm:chPref val="0"/>
        </dgm:presLayoutVars>
      </dgm:prSet>
      <dgm:spPr/>
    </dgm:pt>
    <dgm:pt modelId="{60025504-EADC-49BA-ABFC-50BDE0081026}" type="pres">
      <dgm:prSet presAssocID="{74551842-F9BB-4130-B785-EBC8F1A609C5}" presName="sibTrans" presStyleCnt="0"/>
      <dgm:spPr/>
    </dgm:pt>
    <dgm:pt modelId="{41C902BD-4528-4647-9840-56968980E635}" type="pres">
      <dgm:prSet presAssocID="{CB10D288-A320-4BDF-8561-F11194DD6CDD}" presName="compNode" presStyleCnt="0"/>
      <dgm:spPr/>
    </dgm:pt>
    <dgm:pt modelId="{0FB7655C-9D81-4FD3-98E0-AD798E2A27DD}" type="pres">
      <dgm:prSet presAssocID="{CB10D288-A320-4BDF-8561-F11194DD6CDD}" presName="bgRect" presStyleLbl="bgShp" presStyleIdx="1" presStyleCnt="3"/>
      <dgm:spPr/>
    </dgm:pt>
    <dgm:pt modelId="{DF3F2FBF-F985-4312-AAFF-3597F55702FE}" type="pres">
      <dgm:prSet presAssocID="{CB10D288-A320-4BDF-8561-F11194DD6C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6ADF1D-A296-4198-8B09-337B73A08AC1}" type="pres">
      <dgm:prSet presAssocID="{CB10D288-A320-4BDF-8561-F11194DD6CDD}" presName="spaceRect" presStyleCnt="0"/>
      <dgm:spPr/>
    </dgm:pt>
    <dgm:pt modelId="{50E37F02-5206-4C45-8E64-0C13542060FE}" type="pres">
      <dgm:prSet presAssocID="{CB10D288-A320-4BDF-8561-F11194DD6CDD}" presName="parTx" presStyleLbl="revTx" presStyleIdx="1" presStyleCnt="3">
        <dgm:presLayoutVars>
          <dgm:chMax val="0"/>
          <dgm:chPref val="0"/>
        </dgm:presLayoutVars>
      </dgm:prSet>
      <dgm:spPr/>
    </dgm:pt>
    <dgm:pt modelId="{2BF0F31E-785D-40EB-9735-B34A019DBCB5}" type="pres">
      <dgm:prSet presAssocID="{873B76A2-3581-4ECA-9910-38FDDC3FE50C}" presName="sibTrans" presStyleCnt="0"/>
      <dgm:spPr/>
    </dgm:pt>
    <dgm:pt modelId="{CF42F6BC-CCA7-4B39-9883-87DA4186D494}" type="pres">
      <dgm:prSet presAssocID="{4F3805E3-64FC-4154-9B1A-E05DC9CDA65D}" presName="compNode" presStyleCnt="0"/>
      <dgm:spPr/>
    </dgm:pt>
    <dgm:pt modelId="{2F85C0BC-CF89-4B88-B30F-8B89DEA3AD96}" type="pres">
      <dgm:prSet presAssocID="{4F3805E3-64FC-4154-9B1A-E05DC9CDA65D}" presName="bgRect" presStyleLbl="bgShp" presStyleIdx="2" presStyleCnt="3"/>
      <dgm:spPr/>
    </dgm:pt>
    <dgm:pt modelId="{D1DC6E48-66F6-4D27-9FD0-6C261B91B54A}" type="pres">
      <dgm:prSet presAssocID="{4F3805E3-64FC-4154-9B1A-E05DC9CDA6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C3294D1-3BF6-4669-AAD9-5D2A98DA1348}" type="pres">
      <dgm:prSet presAssocID="{4F3805E3-64FC-4154-9B1A-E05DC9CDA65D}" presName="spaceRect" presStyleCnt="0"/>
      <dgm:spPr/>
    </dgm:pt>
    <dgm:pt modelId="{0AD19207-A59C-431A-BFE3-E420702721FC}" type="pres">
      <dgm:prSet presAssocID="{4F3805E3-64FC-4154-9B1A-E05DC9CDA65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B4F254-1EFD-4BF3-BCE5-34926D0C20C7}" type="presOf" srcId="{CB10D288-A320-4BDF-8561-F11194DD6CDD}" destId="{50E37F02-5206-4C45-8E64-0C13542060FE}" srcOrd="0" destOrd="0" presId="urn:microsoft.com/office/officeart/2018/2/layout/IconVerticalSolidList"/>
    <dgm:cxn modelId="{18946785-96C8-46FA-A1DB-7BBCB91F7A1A}" type="presOf" srcId="{D395D253-9689-477B-A179-B72329609F34}" destId="{35D9CFC6-088D-4D38-89BC-CE64CFA412EC}" srcOrd="0" destOrd="0" presId="urn:microsoft.com/office/officeart/2018/2/layout/IconVerticalSolidList"/>
    <dgm:cxn modelId="{15084D8E-60CA-4D8A-BB4A-3CD991A4FCA7}" srcId="{BA24956A-15A1-4101-9535-4181E061AF2E}" destId="{CB10D288-A320-4BDF-8561-F11194DD6CDD}" srcOrd="1" destOrd="0" parTransId="{A76BBF59-832C-4EC8-882A-E7F4A09684BE}" sibTransId="{873B76A2-3581-4ECA-9910-38FDDC3FE50C}"/>
    <dgm:cxn modelId="{BD1E9A97-E328-4FD3-8723-0DF63BC1C2F6}" type="presOf" srcId="{4F3805E3-64FC-4154-9B1A-E05DC9CDA65D}" destId="{0AD19207-A59C-431A-BFE3-E420702721FC}" srcOrd="0" destOrd="0" presId="urn:microsoft.com/office/officeart/2018/2/layout/IconVerticalSolidList"/>
    <dgm:cxn modelId="{BF8126D5-AB7C-49DB-9FF3-81DD3379E307}" srcId="{BA24956A-15A1-4101-9535-4181E061AF2E}" destId="{4F3805E3-64FC-4154-9B1A-E05DC9CDA65D}" srcOrd="2" destOrd="0" parTransId="{EB835897-7C09-41C0-A5E7-67B64114C9F0}" sibTransId="{21DDEB34-1DE3-47C1-8013-AD6DAEE0D560}"/>
    <dgm:cxn modelId="{5848F6DF-7845-422F-8D0B-8E309CEA6E57}" type="presOf" srcId="{BA24956A-15A1-4101-9535-4181E061AF2E}" destId="{80A31B25-0185-4069-95F2-329BDE01A6FD}" srcOrd="0" destOrd="0" presId="urn:microsoft.com/office/officeart/2018/2/layout/IconVerticalSolidList"/>
    <dgm:cxn modelId="{D8C6CFF0-33C0-4FCD-9C52-09822010F8DF}" srcId="{BA24956A-15A1-4101-9535-4181E061AF2E}" destId="{D395D253-9689-477B-A179-B72329609F34}" srcOrd="0" destOrd="0" parTransId="{28FFBD89-912E-4746-8792-A94072B54A18}" sibTransId="{74551842-F9BB-4130-B785-EBC8F1A609C5}"/>
    <dgm:cxn modelId="{6E9CF42B-F90B-4AF3-85C0-D60E05ABFDCE}" type="presParOf" srcId="{80A31B25-0185-4069-95F2-329BDE01A6FD}" destId="{682DCD8D-FCAD-4147-B554-C6A8E8031C8D}" srcOrd="0" destOrd="0" presId="urn:microsoft.com/office/officeart/2018/2/layout/IconVerticalSolidList"/>
    <dgm:cxn modelId="{C741774C-6829-4011-90DC-F79B82B84D15}" type="presParOf" srcId="{682DCD8D-FCAD-4147-B554-C6A8E8031C8D}" destId="{69AF2CD3-592B-4302-9AE8-9E0B66E45DEB}" srcOrd="0" destOrd="0" presId="urn:microsoft.com/office/officeart/2018/2/layout/IconVerticalSolidList"/>
    <dgm:cxn modelId="{15132161-BF9F-4D42-BD7A-2301A4B62305}" type="presParOf" srcId="{682DCD8D-FCAD-4147-B554-C6A8E8031C8D}" destId="{A58E5564-BFFA-4715-8926-398CFFD91B83}" srcOrd="1" destOrd="0" presId="urn:microsoft.com/office/officeart/2018/2/layout/IconVerticalSolidList"/>
    <dgm:cxn modelId="{A4A04FC9-2BEC-4A41-B0AA-DE8187A57AE3}" type="presParOf" srcId="{682DCD8D-FCAD-4147-B554-C6A8E8031C8D}" destId="{5AB34AD2-0B0F-46C3-9ED2-E82360F98B67}" srcOrd="2" destOrd="0" presId="urn:microsoft.com/office/officeart/2018/2/layout/IconVerticalSolidList"/>
    <dgm:cxn modelId="{AEC7CDBE-B292-42B8-BD02-1DA24B3E7139}" type="presParOf" srcId="{682DCD8D-FCAD-4147-B554-C6A8E8031C8D}" destId="{35D9CFC6-088D-4D38-89BC-CE64CFA412EC}" srcOrd="3" destOrd="0" presId="urn:microsoft.com/office/officeart/2018/2/layout/IconVerticalSolidList"/>
    <dgm:cxn modelId="{9DDC9A0F-DB44-4659-B924-9EA0625249A3}" type="presParOf" srcId="{80A31B25-0185-4069-95F2-329BDE01A6FD}" destId="{60025504-EADC-49BA-ABFC-50BDE0081026}" srcOrd="1" destOrd="0" presId="urn:microsoft.com/office/officeart/2018/2/layout/IconVerticalSolidList"/>
    <dgm:cxn modelId="{79B48CB7-3065-436D-B85D-2628518979A0}" type="presParOf" srcId="{80A31B25-0185-4069-95F2-329BDE01A6FD}" destId="{41C902BD-4528-4647-9840-56968980E635}" srcOrd="2" destOrd="0" presId="urn:microsoft.com/office/officeart/2018/2/layout/IconVerticalSolidList"/>
    <dgm:cxn modelId="{C8F34A01-21D1-47CA-9375-08209995F499}" type="presParOf" srcId="{41C902BD-4528-4647-9840-56968980E635}" destId="{0FB7655C-9D81-4FD3-98E0-AD798E2A27DD}" srcOrd="0" destOrd="0" presId="urn:microsoft.com/office/officeart/2018/2/layout/IconVerticalSolidList"/>
    <dgm:cxn modelId="{7B2F11E2-CF02-43C9-9991-33BBA590F5CD}" type="presParOf" srcId="{41C902BD-4528-4647-9840-56968980E635}" destId="{DF3F2FBF-F985-4312-AAFF-3597F55702FE}" srcOrd="1" destOrd="0" presId="urn:microsoft.com/office/officeart/2018/2/layout/IconVerticalSolidList"/>
    <dgm:cxn modelId="{7B6083A1-38DD-4056-86AE-FCFAB1CC1EDE}" type="presParOf" srcId="{41C902BD-4528-4647-9840-56968980E635}" destId="{096ADF1D-A296-4198-8B09-337B73A08AC1}" srcOrd="2" destOrd="0" presId="urn:microsoft.com/office/officeart/2018/2/layout/IconVerticalSolidList"/>
    <dgm:cxn modelId="{9F48CC0D-4C84-4625-8119-EDAFD6E4E10F}" type="presParOf" srcId="{41C902BD-4528-4647-9840-56968980E635}" destId="{50E37F02-5206-4C45-8E64-0C13542060FE}" srcOrd="3" destOrd="0" presId="urn:microsoft.com/office/officeart/2018/2/layout/IconVerticalSolidList"/>
    <dgm:cxn modelId="{2E91B478-55F1-4DC0-BA3A-90275A94504B}" type="presParOf" srcId="{80A31B25-0185-4069-95F2-329BDE01A6FD}" destId="{2BF0F31E-785D-40EB-9735-B34A019DBCB5}" srcOrd="3" destOrd="0" presId="urn:microsoft.com/office/officeart/2018/2/layout/IconVerticalSolidList"/>
    <dgm:cxn modelId="{8F9C1EB2-CD5D-4128-AD17-50D375B9CB1F}" type="presParOf" srcId="{80A31B25-0185-4069-95F2-329BDE01A6FD}" destId="{CF42F6BC-CCA7-4B39-9883-87DA4186D494}" srcOrd="4" destOrd="0" presId="urn:microsoft.com/office/officeart/2018/2/layout/IconVerticalSolidList"/>
    <dgm:cxn modelId="{0CA609FE-8F5C-4573-AF14-C94D4EE11161}" type="presParOf" srcId="{CF42F6BC-CCA7-4B39-9883-87DA4186D494}" destId="{2F85C0BC-CF89-4B88-B30F-8B89DEA3AD96}" srcOrd="0" destOrd="0" presId="urn:microsoft.com/office/officeart/2018/2/layout/IconVerticalSolidList"/>
    <dgm:cxn modelId="{D8A2E16D-4413-49BC-8601-E6179A94B346}" type="presParOf" srcId="{CF42F6BC-CCA7-4B39-9883-87DA4186D494}" destId="{D1DC6E48-66F6-4D27-9FD0-6C261B91B54A}" srcOrd="1" destOrd="0" presId="urn:microsoft.com/office/officeart/2018/2/layout/IconVerticalSolidList"/>
    <dgm:cxn modelId="{9B048717-3B5B-4BC3-81AC-6097372F69D2}" type="presParOf" srcId="{CF42F6BC-CCA7-4B39-9883-87DA4186D494}" destId="{BC3294D1-3BF6-4669-AAD9-5D2A98DA1348}" srcOrd="2" destOrd="0" presId="urn:microsoft.com/office/officeart/2018/2/layout/IconVerticalSolidList"/>
    <dgm:cxn modelId="{FD275CF6-C2AC-4622-91BE-8216DB0D9524}" type="presParOf" srcId="{CF42F6BC-CCA7-4B39-9883-87DA4186D494}" destId="{0AD19207-A59C-431A-BFE3-E420702721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BDFF4E-5505-43ED-9A0B-A2C7FB3F514F}" type="doc">
      <dgm:prSet loTypeId="urn:microsoft.com/office/officeart/2005/8/layout/hierarchy1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78E46F-CEF1-48FC-958B-44904C039405}">
      <dgm:prSet/>
      <dgm:spPr/>
      <dgm:t>
        <a:bodyPr/>
        <a:lstStyle/>
        <a:p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Missing</a:t>
          </a:r>
        </a:p>
      </dgm:t>
    </dgm:pt>
    <dgm:pt modelId="{83B3F157-43EF-4E07-9825-ACA819D161F0}" type="parTrans" cxnId="{486D67AD-6A3A-4CAE-9B5A-F0825AA92C92}">
      <dgm:prSet/>
      <dgm:spPr/>
      <dgm:t>
        <a:bodyPr/>
        <a:lstStyle/>
        <a:p>
          <a:endParaRPr lang="en-US"/>
        </a:p>
      </dgm:t>
    </dgm:pt>
    <dgm:pt modelId="{35893E2B-0815-4DC1-B85A-93A00B0827FD}" type="sibTrans" cxnId="{486D67AD-6A3A-4CAE-9B5A-F0825AA92C9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577B332-25D9-43BC-AF3C-F819BEA36BF4}">
      <dgm:prSet/>
      <dgm:spPr/>
      <dgm:t>
        <a:bodyPr/>
        <a:lstStyle/>
        <a:p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Null, duplicate data</a:t>
          </a:r>
        </a:p>
      </dgm:t>
    </dgm:pt>
    <dgm:pt modelId="{53C5FA4E-7537-4F9A-A863-CE78C3083A27}" type="parTrans" cxnId="{A6A267DA-C433-4525-8B26-0B7475EC2DC2}">
      <dgm:prSet/>
      <dgm:spPr/>
      <dgm:t>
        <a:bodyPr/>
        <a:lstStyle/>
        <a:p>
          <a:endParaRPr lang="en-US"/>
        </a:p>
      </dgm:t>
    </dgm:pt>
    <dgm:pt modelId="{43B9814E-BC9A-4338-B9A9-3415E95D61E5}" type="sibTrans" cxnId="{A6A267DA-C433-4525-8B26-0B7475EC2DC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F9A9CA3-982E-454F-94FD-8CC0A0DD4658}">
      <dgm:prSet/>
      <dgm:spPr/>
      <dgm:t>
        <a:bodyPr/>
        <a:lstStyle/>
        <a:p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Outliers </a:t>
          </a:r>
        </a:p>
      </dgm:t>
    </dgm:pt>
    <dgm:pt modelId="{00E1561A-EA0C-457B-89B8-D661ED6A3C97}" type="parTrans" cxnId="{ABF6A9D4-1D27-4FF8-BE4F-28FD22E52B06}">
      <dgm:prSet/>
      <dgm:spPr/>
      <dgm:t>
        <a:bodyPr/>
        <a:lstStyle/>
        <a:p>
          <a:endParaRPr lang="en-US"/>
        </a:p>
      </dgm:t>
    </dgm:pt>
    <dgm:pt modelId="{B17D971E-BDA0-4490-B6A2-6E015B3385E9}" type="sibTrans" cxnId="{ABF6A9D4-1D27-4FF8-BE4F-28FD22E52B0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90C9B96-FC44-4024-928E-0836E41D7581}">
      <dgm:prSet/>
      <dgm:spPr/>
      <dgm:t>
        <a:bodyPr/>
        <a:lstStyle/>
        <a:p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Incorrect values</a:t>
          </a:r>
        </a:p>
      </dgm:t>
    </dgm:pt>
    <dgm:pt modelId="{DD7516E6-E007-43C7-8380-5142900A5E22}" type="parTrans" cxnId="{F4E2E8FB-74A8-4D10-8DC6-2E418A077F86}">
      <dgm:prSet/>
      <dgm:spPr/>
      <dgm:t>
        <a:bodyPr/>
        <a:lstStyle/>
        <a:p>
          <a:endParaRPr lang="en-US"/>
        </a:p>
      </dgm:t>
    </dgm:pt>
    <dgm:pt modelId="{D36B67D2-3135-4034-BF0E-62930D6559F5}" type="sibTrans" cxnId="{F4E2E8FB-74A8-4D10-8DC6-2E418A077F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671D3F5-AAD4-42CB-A505-197D6B517173}">
      <dgm:prSet/>
      <dgm:spPr/>
      <dgm:t>
        <a:bodyPr/>
        <a:lstStyle/>
        <a:p>
          <a:r>
            <a:rPr lang="en-US">
              <a:latin typeface="Adobe Song Std L" panose="02020300000000000000" pitchFamily="18" charset="-128"/>
              <a:ea typeface="Adobe Song Std L" panose="02020300000000000000" pitchFamily="18" charset="-128"/>
            </a:rPr>
            <a:t>Impute data </a:t>
          </a:r>
        </a:p>
      </dgm:t>
    </dgm:pt>
    <dgm:pt modelId="{DF095616-00E6-46AB-956B-CE4B29EB8E99}" type="parTrans" cxnId="{655C7ADD-1726-404E-B168-A01FAB587D1A}">
      <dgm:prSet/>
      <dgm:spPr/>
      <dgm:t>
        <a:bodyPr/>
        <a:lstStyle/>
        <a:p>
          <a:endParaRPr lang="en-US"/>
        </a:p>
      </dgm:t>
    </dgm:pt>
    <dgm:pt modelId="{544936D2-A626-4504-A7F7-C38C206C871A}" type="sibTrans" cxnId="{655C7ADD-1726-404E-B168-A01FAB587D1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6BF7196-AF77-46F4-AEB9-2B4725E0B946}" type="pres">
      <dgm:prSet presAssocID="{91BDFF4E-5505-43ED-9A0B-A2C7FB3F51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C343AE-46EA-4ABB-8FC2-7A6AEAFC064A}" type="pres">
      <dgm:prSet presAssocID="{2A78E46F-CEF1-48FC-958B-44904C039405}" presName="hierRoot1" presStyleCnt="0"/>
      <dgm:spPr/>
    </dgm:pt>
    <dgm:pt modelId="{B8652BFA-3705-46F0-B933-93D20F837D44}" type="pres">
      <dgm:prSet presAssocID="{2A78E46F-CEF1-48FC-958B-44904C039405}" presName="composite" presStyleCnt="0"/>
      <dgm:spPr/>
    </dgm:pt>
    <dgm:pt modelId="{715D6F97-7AE7-4B33-B23F-BE0F50C1E83D}" type="pres">
      <dgm:prSet presAssocID="{2A78E46F-CEF1-48FC-958B-44904C039405}" presName="background" presStyleLbl="node0" presStyleIdx="0" presStyleCnt="5"/>
      <dgm:spPr/>
    </dgm:pt>
    <dgm:pt modelId="{A001A8F9-0974-4FBB-AF59-FFBB99527425}" type="pres">
      <dgm:prSet presAssocID="{2A78E46F-CEF1-48FC-958B-44904C039405}" presName="text" presStyleLbl="fgAcc0" presStyleIdx="0" presStyleCnt="5">
        <dgm:presLayoutVars>
          <dgm:chPref val="3"/>
        </dgm:presLayoutVars>
      </dgm:prSet>
      <dgm:spPr/>
    </dgm:pt>
    <dgm:pt modelId="{046DB45E-00DC-4386-9994-CF9946421EF4}" type="pres">
      <dgm:prSet presAssocID="{2A78E46F-CEF1-48FC-958B-44904C039405}" presName="hierChild2" presStyleCnt="0"/>
      <dgm:spPr/>
    </dgm:pt>
    <dgm:pt modelId="{31757911-7E61-43EE-82D0-AA6C25036384}" type="pres">
      <dgm:prSet presAssocID="{B577B332-25D9-43BC-AF3C-F819BEA36BF4}" presName="hierRoot1" presStyleCnt="0"/>
      <dgm:spPr/>
    </dgm:pt>
    <dgm:pt modelId="{D3EE2A8A-EE6A-45FE-B64E-9CD16D7D8FC0}" type="pres">
      <dgm:prSet presAssocID="{B577B332-25D9-43BC-AF3C-F819BEA36BF4}" presName="composite" presStyleCnt="0"/>
      <dgm:spPr/>
    </dgm:pt>
    <dgm:pt modelId="{BEA7301D-B161-4C69-BBFF-0D14F62B4A82}" type="pres">
      <dgm:prSet presAssocID="{B577B332-25D9-43BC-AF3C-F819BEA36BF4}" presName="background" presStyleLbl="node0" presStyleIdx="1" presStyleCnt="5"/>
      <dgm:spPr/>
    </dgm:pt>
    <dgm:pt modelId="{21857E30-C320-4508-A444-45F15679E020}" type="pres">
      <dgm:prSet presAssocID="{B577B332-25D9-43BC-AF3C-F819BEA36BF4}" presName="text" presStyleLbl="fgAcc0" presStyleIdx="1" presStyleCnt="5">
        <dgm:presLayoutVars>
          <dgm:chPref val="3"/>
        </dgm:presLayoutVars>
      </dgm:prSet>
      <dgm:spPr/>
    </dgm:pt>
    <dgm:pt modelId="{660EECCC-8ECF-4186-BCF2-BC9369A944ED}" type="pres">
      <dgm:prSet presAssocID="{B577B332-25D9-43BC-AF3C-F819BEA36BF4}" presName="hierChild2" presStyleCnt="0"/>
      <dgm:spPr/>
    </dgm:pt>
    <dgm:pt modelId="{F72162B1-FA0A-47EF-8E3E-B9A261E1CC6D}" type="pres">
      <dgm:prSet presAssocID="{2F9A9CA3-982E-454F-94FD-8CC0A0DD4658}" presName="hierRoot1" presStyleCnt="0"/>
      <dgm:spPr/>
    </dgm:pt>
    <dgm:pt modelId="{5EA1C1E2-D49C-4270-B4E0-624D41C584A5}" type="pres">
      <dgm:prSet presAssocID="{2F9A9CA3-982E-454F-94FD-8CC0A0DD4658}" presName="composite" presStyleCnt="0"/>
      <dgm:spPr/>
    </dgm:pt>
    <dgm:pt modelId="{C9EADB85-3CCA-45EE-9ECD-2940FBBA1A04}" type="pres">
      <dgm:prSet presAssocID="{2F9A9CA3-982E-454F-94FD-8CC0A0DD4658}" presName="background" presStyleLbl="node0" presStyleIdx="2" presStyleCnt="5"/>
      <dgm:spPr/>
    </dgm:pt>
    <dgm:pt modelId="{9CA93BB3-C762-4E08-8C03-4090FB0E7FBA}" type="pres">
      <dgm:prSet presAssocID="{2F9A9CA3-982E-454F-94FD-8CC0A0DD4658}" presName="text" presStyleLbl="fgAcc0" presStyleIdx="2" presStyleCnt="5">
        <dgm:presLayoutVars>
          <dgm:chPref val="3"/>
        </dgm:presLayoutVars>
      </dgm:prSet>
      <dgm:spPr/>
    </dgm:pt>
    <dgm:pt modelId="{D5D406C5-AC02-4715-82D5-31CCDC992E07}" type="pres">
      <dgm:prSet presAssocID="{2F9A9CA3-982E-454F-94FD-8CC0A0DD4658}" presName="hierChild2" presStyleCnt="0"/>
      <dgm:spPr/>
    </dgm:pt>
    <dgm:pt modelId="{07F2AA56-9353-4C60-B404-8C8D09A3EB8E}" type="pres">
      <dgm:prSet presAssocID="{990C9B96-FC44-4024-928E-0836E41D7581}" presName="hierRoot1" presStyleCnt="0"/>
      <dgm:spPr/>
    </dgm:pt>
    <dgm:pt modelId="{5195E5BC-676D-4252-BCC3-8C5FF5202CBB}" type="pres">
      <dgm:prSet presAssocID="{990C9B96-FC44-4024-928E-0836E41D7581}" presName="composite" presStyleCnt="0"/>
      <dgm:spPr/>
    </dgm:pt>
    <dgm:pt modelId="{E5C96174-A175-4EFC-88E3-79ABD78FC692}" type="pres">
      <dgm:prSet presAssocID="{990C9B96-FC44-4024-928E-0836E41D7581}" presName="background" presStyleLbl="node0" presStyleIdx="3" presStyleCnt="5"/>
      <dgm:spPr/>
    </dgm:pt>
    <dgm:pt modelId="{C503D467-5423-4ECD-910E-3500BF0E432C}" type="pres">
      <dgm:prSet presAssocID="{990C9B96-FC44-4024-928E-0836E41D7581}" presName="text" presStyleLbl="fgAcc0" presStyleIdx="3" presStyleCnt="5">
        <dgm:presLayoutVars>
          <dgm:chPref val="3"/>
        </dgm:presLayoutVars>
      </dgm:prSet>
      <dgm:spPr/>
    </dgm:pt>
    <dgm:pt modelId="{3732A400-EF52-493C-8A0A-0A681DE3D057}" type="pres">
      <dgm:prSet presAssocID="{990C9B96-FC44-4024-928E-0836E41D7581}" presName="hierChild2" presStyleCnt="0"/>
      <dgm:spPr/>
    </dgm:pt>
    <dgm:pt modelId="{CFB68E12-72E9-465E-9A13-E837AB1170A5}" type="pres">
      <dgm:prSet presAssocID="{2671D3F5-AAD4-42CB-A505-197D6B517173}" presName="hierRoot1" presStyleCnt="0"/>
      <dgm:spPr/>
    </dgm:pt>
    <dgm:pt modelId="{C14D91D1-72D3-494C-A5A0-67801C34D5A8}" type="pres">
      <dgm:prSet presAssocID="{2671D3F5-AAD4-42CB-A505-197D6B517173}" presName="composite" presStyleCnt="0"/>
      <dgm:spPr/>
    </dgm:pt>
    <dgm:pt modelId="{6EB3B845-BBCD-42EF-9683-7BEF663D7ECB}" type="pres">
      <dgm:prSet presAssocID="{2671D3F5-AAD4-42CB-A505-197D6B517173}" presName="background" presStyleLbl="node0" presStyleIdx="4" presStyleCnt="5"/>
      <dgm:spPr/>
    </dgm:pt>
    <dgm:pt modelId="{7A782247-2FC2-4430-9CD5-E8E312C8B20A}" type="pres">
      <dgm:prSet presAssocID="{2671D3F5-AAD4-42CB-A505-197D6B517173}" presName="text" presStyleLbl="fgAcc0" presStyleIdx="4" presStyleCnt="5">
        <dgm:presLayoutVars>
          <dgm:chPref val="3"/>
        </dgm:presLayoutVars>
      </dgm:prSet>
      <dgm:spPr/>
    </dgm:pt>
    <dgm:pt modelId="{E3B2DB97-7644-4B32-9ABD-1DC04EC27440}" type="pres">
      <dgm:prSet presAssocID="{2671D3F5-AAD4-42CB-A505-197D6B517173}" presName="hierChild2" presStyleCnt="0"/>
      <dgm:spPr/>
    </dgm:pt>
  </dgm:ptLst>
  <dgm:cxnLst>
    <dgm:cxn modelId="{DDDEE002-A288-4A09-A3F1-86EAE8C36365}" type="presOf" srcId="{2671D3F5-AAD4-42CB-A505-197D6B517173}" destId="{7A782247-2FC2-4430-9CD5-E8E312C8B20A}" srcOrd="0" destOrd="0" presId="urn:microsoft.com/office/officeart/2005/8/layout/hierarchy1"/>
    <dgm:cxn modelId="{F2039311-E667-4778-B2DC-B50F30CC8498}" type="presOf" srcId="{91BDFF4E-5505-43ED-9A0B-A2C7FB3F514F}" destId="{F6BF7196-AF77-46F4-AEB9-2B4725E0B946}" srcOrd="0" destOrd="0" presId="urn:microsoft.com/office/officeart/2005/8/layout/hierarchy1"/>
    <dgm:cxn modelId="{211CF01A-CAF2-4ACB-9A0F-B38E6ED2026D}" type="presOf" srcId="{B577B332-25D9-43BC-AF3C-F819BEA36BF4}" destId="{21857E30-C320-4508-A444-45F15679E020}" srcOrd="0" destOrd="0" presId="urn:microsoft.com/office/officeart/2005/8/layout/hierarchy1"/>
    <dgm:cxn modelId="{E800E190-A194-4546-9D79-2EB91E92325F}" type="presOf" srcId="{2A78E46F-CEF1-48FC-958B-44904C039405}" destId="{A001A8F9-0974-4FBB-AF59-FFBB99527425}" srcOrd="0" destOrd="0" presId="urn:microsoft.com/office/officeart/2005/8/layout/hierarchy1"/>
    <dgm:cxn modelId="{5D5765A2-7679-491A-B009-5E50B7FABCD3}" type="presOf" srcId="{2F9A9CA3-982E-454F-94FD-8CC0A0DD4658}" destId="{9CA93BB3-C762-4E08-8C03-4090FB0E7FBA}" srcOrd="0" destOrd="0" presId="urn:microsoft.com/office/officeart/2005/8/layout/hierarchy1"/>
    <dgm:cxn modelId="{486D67AD-6A3A-4CAE-9B5A-F0825AA92C92}" srcId="{91BDFF4E-5505-43ED-9A0B-A2C7FB3F514F}" destId="{2A78E46F-CEF1-48FC-958B-44904C039405}" srcOrd="0" destOrd="0" parTransId="{83B3F157-43EF-4E07-9825-ACA819D161F0}" sibTransId="{35893E2B-0815-4DC1-B85A-93A00B0827FD}"/>
    <dgm:cxn modelId="{ABF6A9D4-1D27-4FF8-BE4F-28FD22E52B06}" srcId="{91BDFF4E-5505-43ED-9A0B-A2C7FB3F514F}" destId="{2F9A9CA3-982E-454F-94FD-8CC0A0DD4658}" srcOrd="2" destOrd="0" parTransId="{00E1561A-EA0C-457B-89B8-D661ED6A3C97}" sibTransId="{B17D971E-BDA0-4490-B6A2-6E015B3385E9}"/>
    <dgm:cxn modelId="{A6A267DA-C433-4525-8B26-0B7475EC2DC2}" srcId="{91BDFF4E-5505-43ED-9A0B-A2C7FB3F514F}" destId="{B577B332-25D9-43BC-AF3C-F819BEA36BF4}" srcOrd="1" destOrd="0" parTransId="{53C5FA4E-7537-4F9A-A863-CE78C3083A27}" sibTransId="{43B9814E-BC9A-4338-B9A9-3415E95D61E5}"/>
    <dgm:cxn modelId="{F95C6FDA-293B-490F-9DF2-F4C673AEFAD8}" type="presOf" srcId="{990C9B96-FC44-4024-928E-0836E41D7581}" destId="{C503D467-5423-4ECD-910E-3500BF0E432C}" srcOrd="0" destOrd="0" presId="urn:microsoft.com/office/officeart/2005/8/layout/hierarchy1"/>
    <dgm:cxn modelId="{655C7ADD-1726-404E-B168-A01FAB587D1A}" srcId="{91BDFF4E-5505-43ED-9A0B-A2C7FB3F514F}" destId="{2671D3F5-AAD4-42CB-A505-197D6B517173}" srcOrd="4" destOrd="0" parTransId="{DF095616-00E6-46AB-956B-CE4B29EB8E99}" sibTransId="{544936D2-A626-4504-A7F7-C38C206C871A}"/>
    <dgm:cxn modelId="{F4E2E8FB-74A8-4D10-8DC6-2E418A077F86}" srcId="{91BDFF4E-5505-43ED-9A0B-A2C7FB3F514F}" destId="{990C9B96-FC44-4024-928E-0836E41D7581}" srcOrd="3" destOrd="0" parTransId="{DD7516E6-E007-43C7-8380-5142900A5E22}" sibTransId="{D36B67D2-3135-4034-BF0E-62930D6559F5}"/>
    <dgm:cxn modelId="{02169AD8-D4B1-42B2-A145-8BE23415A5BF}" type="presParOf" srcId="{F6BF7196-AF77-46F4-AEB9-2B4725E0B946}" destId="{1CC343AE-46EA-4ABB-8FC2-7A6AEAFC064A}" srcOrd="0" destOrd="0" presId="urn:microsoft.com/office/officeart/2005/8/layout/hierarchy1"/>
    <dgm:cxn modelId="{F89B946D-F0E8-4736-8AAF-84BE2B3121A2}" type="presParOf" srcId="{1CC343AE-46EA-4ABB-8FC2-7A6AEAFC064A}" destId="{B8652BFA-3705-46F0-B933-93D20F837D44}" srcOrd="0" destOrd="0" presId="urn:microsoft.com/office/officeart/2005/8/layout/hierarchy1"/>
    <dgm:cxn modelId="{F25F52BE-F6C5-4299-BFBF-052E874D94B0}" type="presParOf" srcId="{B8652BFA-3705-46F0-B933-93D20F837D44}" destId="{715D6F97-7AE7-4B33-B23F-BE0F50C1E83D}" srcOrd="0" destOrd="0" presId="urn:microsoft.com/office/officeart/2005/8/layout/hierarchy1"/>
    <dgm:cxn modelId="{35BB55BA-CA1E-40FB-B317-EADF6908BAA5}" type="presParOf" srcId="{B8652BFA-3705-46F0-B933-93D20F837D44}" destId="{A001A8F9-0974-4FBB-AF59-FFBB99527425}" srcOrd="1" destOrd="0" presId="urn:microsoft.com/office/officeart/2005/8/layout/hierarchy1"/>
    <dgm:cxn modelId="{01948774-B3C2-4DD8-A565-09E41BA5B0EC}" type="presParOf" srcId="{1CC343AE-46EA-4ABB-8FC2-7A6AEAFC064A}" destId="{046DB45E-00DC-4386-9994-CF9946421EF4}" srcOrd="1" destOrd="0" presId="urn:microsoft.com/office/officeart/2005/8/layout/hierarchy1"/>
    <dgm:cxn modelId="{3B240737-7E68-40CC-AB2E-38BBE24E81C9}" type="presParOf" srcId="{F6BF7196-AF77-46F4-AEB9-2B4725E0B946}" destId="{31757911-7E61-43EE-82D0-AA6C25036384}" srcOrd="1" destOrd="0" presId="urn:microsoft.com/office/officeart/2005/8/layout/hierarchy1"/>
    <dgm:cxn modelId="{8CEC5E38-36F5-4228-8F89-F33118D25BA5}" type="presParOf" srcId="{31757911-7E61-43EE-82D0-AA6C25036384}" destId="{D3EE2A8A-EE6A-45FE-B64E-9CD16D7D8FC0}" srcOrd="0" destOrd="0" presId="urn:microsoft.com/office/officeart/2005/8/layout/hierarchy1"/>
    <dgm:cxn modelId="{E0312D9D-08CB-48F5-831B-300EE66C4D4F}" type="presParOf" srcId="{D3EE2A8A-EE6A-45FE-B64E-9CD16D7D8FC0}" destId="{BEA7301D-B161-4C69-BBFF-0D14F62B4A82}" srcOrd="0" destOrd="0" presId="urn:microsoft.com/office/officeart/2005/8/layout/hierarchy1"/>
    <dgm:cxn modelId="{7FB14EE7-CA84-4059-B3B5-233D926418B1}" type="presParOf" srcId="{D3EE2A8A-EE6A-45FE-B64E-9CD16D7D8FC0}" destId="{21857E30-C320-4508-A444-45F15679E020}" srcOrd="1" destOrd="0" presId="urn:microsoft.com/office/officeart/2005/8/layout/hierarchy1"/>
    <dgm:cxn modelId="{B0692671-299B-4722-B79B-F7B14CDC25C6}" type="presParOf" srcId="{31757911-7E61-43EE-82D0-AA6C25036384}" destId="{660EECCC-8ECF-4186-BCF2-BC9369A944ED}" srcOrd="1" destOrd="0" presId="urn:microsoft.com/office/officeart/2005/8/layout/hierarchy1"/>
    <dgm:cxn modelId="{B44EC7AA-C5A3-4F39-A9E7-7C542C1F49EC}" type="presParOf" srcId="{F6BF7196-AF77-46F4-AEB9-2B4725E0B946}" destId="{F72162B1-FA0A-47EF-8E3E-B9A261E1CC6D}" srcOrd="2" destOrd="0" presId="urn:microsoft.com/office/officeart/2005/8/layout/hierarchy1"/>
    <dgm:cxn modelId="{C26A5056-FB6D-4879-8D43-D0F587C609F5}" type="presParOf" srcId="{F72162B1-FA0A-47EF-8E3E-B9A261E1CC6D}" destId="{5EA1C1E2-D49C-4270-B4E0-624D41C584A5}" srcOrd="0" destOrd="0" presId="urn:microsoft.com/office/officeart/2005/8/layout/hierarchy1"/>
    <dgm:cxn modelId="{327B9497-5542-42CF-BC63-7EEC03BE12A9}" type="presParOf" srcId="{5EA1C1E2-D49C-4270-B4E0-624D41C584A5}" destId="{C9EADB85-3CCA-45EE-9ECD-2940FBBA1A04}" srcOrd="0" destOrd="0" presId="urn:microsoft.com/office/officeart/2005/8/layout/hierarchy1"/>
    <dgm:cxn modelId="{1D3ADD92-85E3-4E70-88F5-58020A9095C9}" type="presParOf" srcId="{5EA1C1E2-D49C-4270-B4E0-624D41C584A5}" destId="{9CA93BB3-C762-4E08-8C03-4090FB0E7FBA}" srcOrd="1" destOrd="0" presId="urn:microsoft.com/office/officeart/2005/8/layout/hierarchy1"/>
    <dgm:cxn modelId="{8184FF7C-21C4-4F90-A1B2-E49A0F979230}" type="presParOf" srcId="{F72162B1-FA0A-47EF-8E3E-B9A261E1CC6D}" destId="{D5D406C5-AC02-4715-82D5-31CCDC992E07}" srcOrd="1" destOrd="0" presId="urn:microsoft.com/office/officeart/2005/8/layout/hierarchy1"/>
    <dgm:cxn modelId="{D7D580A4-0C16-4E53-8078-72A837955B53}" type="presParOf" srcId="{F6BF7196-AF77-46F4-AEB9-2B4725E0B946}" destId="{07F2AA56-9353-4C60-B404-8C8D09A3EB8E}" srcOrd="3" destOrd="0" presId="urn:microsoft.com/office/officeart/2005/8/layout/hierarchy1"/>
    <dgm:cxn modelId="{986461DE-10A5-40B4-98D4-F11FAA0A9E39}" type="presParOf" srcId="{07F2AA56-9353-4C60-B404-8C8D09A3EB8E}" destId="{5195E5BC-676D-4252-BCC3-8C5FF5202CBB}" srcOrd="0" destOrd="0" presId="urn:microsoft.com/office/officeart/2005/8/layout/hierarchy1"/>
    <dgm:cxn modelId="{BA01D460-CB2E-49C2-857D-2084C2F8876F}" type="presParOf" srcId="{5195E5BC-676D-4252-BCC3-8C5FF5202CBB}" destId="{E5C96174-A175-4EFC-88E3-79ABD78FC692}" srcOrd="0" destOrd="0" presId="urn:microsoft.com/office/officeart/2005/8/layout/hierarchy1"/>
    <dgm:cxn modelId="{70364AFA-C042-415D-8B01-F25B6FA0EF9D}" type="presParOf" srcId="{5195E5BC-676D-4252-BCC3-8C5FF5202CBB}" destId="{C503D467-5423-4ECD-910E-3500BF0E432C}" srcOrd="1" destOrd="0" presId="urn:microsoft.com/office/officeart/2005/8/layout/hierarchy1"/>
    <dgm:cxn modelId="{C51D0D9C-C915-4D38-AD8A-3535F633BE0F}" type="presParOf" srcId="{07F2AA56-9353-4C60-B404-8C8D09A3EB8E}" destId="{3732A400-EF52-493C-8A0A-0A681DE3D057}" srcOrd="1" destOrd="0" presId="urn:microsoft.com/office/officeart/2005/8/layout/hierarchy1"/>
    <dgm:cxn modelId="{E249A619-050F-453E-9978-90C07D37F218}" type="presParOf" srcId="{F6BF7196-AF77-46F4-AEB9-2B4725E0B946}" destId="{CFB68E12-72E9-465E-9A13-E837AB1170A5}" srcOrd="4" destOrd="0" presId="urn:microsoft.com/office/officeart/2005/8/layout/hierarchy1"/>
    <dgm:cxn modelId="{2DEC016E-1A96-4588-A5C9-AD29E0544E09}" type="presParOf" srcId="{CFB68E12-72E9-465E-9A13-E837AB1170A5}" destId="{C14D91D1-72D3-494C-A5A0-67801C34D5A8}" srcOrd="0" destOrd="0" presId="urn:microsoft.com/office/officeart/2005/8/layout/hierarchy1"/>
    <dgm:cxn modelId="{2867EEEC-ED77-48C7-8E80-E767E3BD1BFD}" type="presParOf" srcId="{C14D91D1-72D3-494C-A5A0-67801C34D5A8}" destId="{6EB3B845-BBCD-42EF-9683-7BEF663D7ECB}" srcOrd="0" destOrd="0" presId="urn:microsoft.com/office/officeart/2005/8/layout/hierarchy1"/>
    <dgm:cxn modelId="{0ABAF253-3358-4B22-AFF1-FE7152665C2F}" type="presParOf" srcId="{C14D91D1-72D3-494C-A5A0-67801C34D5A8}" destId="{7A782247-2FC2-4430-9CD5-E8E312C8B20A}" srcOrd="1" destOrd="0" presId="urn:microsoft.com/office/officeart/2005/8/layout/hierarchy1"/>
    <dgm:cxn modelId="{541E84D7-BB66-406D-8933-30FF0B063370}" type="presParOf" srcId="{CFB68E12-72E9-465E-9A13-E837AB1170A5}" destId="{E3B2DB97-7644-4B32-9ABD-1DC04EC274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A0EF-4B36-4EB2-A4F9-4F8AE336AF4A}">
      <dsp:nvSpPr>
        <dsp:cNvPr id="0" name=""/>
        <dsp:cNvSpPr/>
      </dsp:nvSpPr>
      <dsp:spPr>
        <a:xfrm rot="5400000">
          <a:off x="325401" y="2189038"/>
          <a:ext cx="967273" cy="160952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CF8EB-86D6-42C2-89F3-F16A15472DB7}">
      <dsp:nvSpPr>
        <dsp:cNvPr id="0" name=""/>
        <dsp:cNvSpPr/>
      </dsp:nvSpPr>
      <dsp:spPr>
        <a:xfrm>
          <a:off x="163939" y="2669938"/>
          <a:ext cx="1453084" cy="12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Summary</a:t>
          </a:r>
        </a:p>
      </dsp:txBody>
      <dsp:txXfrm>
        <a:off x="163939" y="2669938"/>
        <a:ext cx="1453084" cy="1273713"/>
      </dsp:txXfrm>
    </dsp:sp>
    <dsp:sp modelId="{C5A35E99-8CF7-450C-A8DE-712110F6693A}">
      <dsp:nvSpPr>
        <dsp:cNvPr id="0" name=""/>
        <dsp:cNvSpPr/>
      </dsp:nvSpPr>
      <dsp:spPr>
        <a:xfrm>
          <a:off x="1342857" y="2070543"/>
          <a:ext cx="274166" cy="27416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8D29F-5B74-4894-8BD2-CBF0A02F15AA}">
      <dsp:nvSpPr>
        <dsp:cNvPr id="0" name=""/>
        <dsp:cNvSpPr/>
      </dsp:nvSpPr>
      <dsp:spPr>
        <a:xfrm rot="5400000">
          <a:off x="2104261" y="1748857"/>
          <a:ext cx="967273" cy="160952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26BB3-BC0B-47F7-B631-FE5F82E00E53}">
      <dsp:nvSpPr>
        <dsp:cNvPr id="0" name=""/>
        <dsp:cNvSpPr/>
      </dsp:nvSpPr>
      <dsp:spPr>
        <a:xfrm>
          <a:off x="1942799" y="2229757"/>
          <a:ext cx="1453084" cy="12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Data Preparation</a:t>
          </a:r>
        </a:p>
      </dsp:txBody>
      <dsp:txXfrm>
        <a:off x="1942799" y="2229757"/>
        <a:ext cx="1453084" cy="1273713"/>
      </dsp:txXfrm>
    </dsp:sp>
    <dsp:sp modelId="{07BA2670-376B-44CC-81FF-5E71D85160F1}">
      <dsp:nvSpPr>
        <dsp:cNvPr id="0" name=""/>
        <dsp:cNvSpPr/>
      </dsp:nvSpPr>
      <dsp:spPr>
        <a:xfrm>
          <a:off x="3121717" y="1630363"/>
          <a:ext cx="274166" cy="27416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84DE9-1F7B-4D90-852C-995A7590B53F}">
      <dsp:nvSpPr>
        <dsp:cNvPr id="0" name=""/>
        <dsp:cNvSpPr/>
      </dsp:nvSpPr>
      <dsp:spPr>
        <a:xfrm rot="5400000">
          <a:off x="3883120" y="1308677"/>
          <a:ext cx="967273" cy="160952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02347-F20D-4338-916D-95BA5F828393}">
      <dsp:nvSpPr>
        <dsp:cNvPr id="0" name=""/>
        <dsp:cNvSpPr/>
      </dsp:nvSpPr>
      <dsp:spPr>
        <a:xfrm>
          <a:off x="3721658" y="1789577"/>
          <a:ext cx="1453084" cy="12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EDA</a:t>
          </a:r>
        </a:p>
      </dsp:txBody>
      <dsp:txXfrm>
        <a:off x="3721658" y="1789577"/>
        <a:ext cx="1453084" cy="1273713"/>
      </dsp:txXfrm>
    </dsp:sp>
    <dsp:sp modelId="{14BD315A-60BC-426F-BE29-90D48A55674F}">
      <dsp:nvSpPr>
        <dsp:cNvPr id="0" name=""/>
        <dsp:cNvSpPr/>
      </dsp:nvSpPr>
      <dsp:spPr>
        <a:xfrm>
          <a:off x="4900576" y="1190182"/>
          <a:ext cx="274166" cy="27416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2695D-FFD0-4E4F-BC92-57188A3F7920}">
      <dsp:nvSpPr>
        <dsp:cNvPr id="0" name=""/>
        <dsp:cNvSpPr/>
      </dsp:nvSpPr>
      <dsp:spPr>
        <a:xfrm rot="5400000">
          <a:off x="5661980" y="868496"/>
          <a:ext cx="967273" cy="160952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0231E-E7CB-4BA8-8BBA-6C7A3A06D0C0}">
      <dsp:nvSpPr>
        <dsp:cNvPr id="0" name=""/>
        <dsp:cNvSpPr/>
      </dsp:nvSpPr>
      <dsp:spPr>
        <a:xfrm>
          <a:off x="5500518" y="1349396"/>
          <a:ext cx="1453084" cy="12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Variable selection and residual analysis</a:t>
          </a:r>
        </a:p>
      </dsp:txBody>
      <dsp:txXfrm>
        <a:off x="5500518" y="1349396"/>
        <a:ext cx="1453084" cy="1273713"/>
      </dsp:txXfrm>
    </dsp:sp>
    <dsp:sp modelId="{7345C246-F556-492C-BBC2-79964FDE358E}">
      <dsp:nvSpPr>
        <dsp:cNvPr id="0" name=""/>
        <dsp:cNvSpPr/>
      </dsp:nvSpPr>
      <dsp:spPr>
        <a:xfrm>
          <a:off x="6679436" y="750002"/>
          <a:ext cx="274166" cy="27416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CEE2-71A3-4B09-A64A-2426DD0FD0F6}">
      <dsp:nvSpPr>
        <dsp:cNvPr id="0" name=""/>
        <dsp:cNvSpPr/>
      </dsp:nvSpPr>
      <dsp:spPr>
        <a:xfrm rot="5400000">
          <a:off x="7440839" y="428316"/>
          <a:ext cx="967273" cy="160952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C6F40-B261-492F-AE53-A4B9BCF194E1}">
      <dsp:nvSpPr>
        <dsp:cNvPr id="0" name=""/>
        <dsp:cNvSpPr/>
      </dsp:nvSpPr>
      <dsp:spPr>
        <a:xfrm>
          <a:off x="7279377" y="909216"/>
          <a:ext cx="1453084" cy="12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Model Validation</a:t>
          </a:r>
        </a:p>
      </dsp:txBody>
      <dsp:txXfrm>
        <a:off x="7279377" y="909216"/>
        <a:ext cx="1453084" cy="1273713"/>
      </dsp:txXfrm>
    </dsp:sp>
    <dsp:sp modelId="{9CF48177-D12D-4E01-9CD2-ACC45C808473}">
      <dsp:nvSpPr>
        <dsp:cNvPr id="0" name=""/>
        <dsp:cNvSpPr/>
      </dsp:nvSpPr>
      <dsp:spPr>
        <a:xfrm>
          <a:off x="8458295" y="309821"/>
          <a:ext cx="274166" cy="27416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CDFEB-6C2D-4DA8-B0DD-48EA9BAA66C2}">
      <dsp:nvSpPr>
        <dsp:cNvPr id="0" name=""/>
        <dsp:cNvSpPr/>
      </dsp:nvSpPr>
      <dsp:spPr>
        <a:xfrm rot="5400000">
          <a:off x="9219699" y="-11864"/>
          <a:ext cx="967273" cy="160952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11579-1950-410E-80A5-3C06584A8E48}">
      <dsp:nvSpPr>
        <dsp:cNvPr id="0" name=""/>
        <dsp:cNvSpPr/>
      </dsp:nvSpPr>
      <dsp:spPr>
        <a:xfrm>
          <a:off x="9058237" y="469035"/>
          <a:ext cx="1453084" cy="12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Model accuracy</a:t>
          </a:r>
        </a:p>
      </dsp:txBody>
      <dsp:txXfrm>
        <a:off x="9058237" y="469035"/>
        <a:ext cx="1453084" cy="1273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F2CD3-592B-4302-9AE8-9E0B66E45DEB}">
      <dsp:nvSpPr>
        <dsp:cNvPr id="0" name=""/>
        <dsp:cNvSpPr/>
      </dsp:nvSpPr>
      <dsp:spPr>
        <a:xfrm>
          <a:off x="0" y="675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E5564-BFFA-4715-8926-398CFFD91B83}">
      <dsp:nvSpPr>
        <dsp:cNvPr id="0" name=""/>
        <dsp:cNvSpPr/>
      </dsp:nvSpPr>
      <dsp:spPr>
        <a:xfrm>
          <a:off x="478363" y="356483"/>
          <a:ext cx="869752" cy="86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9CFC6-088D-4D38-89BC-CE64CFA412EC}">
      <dsp:nvSpPr>
        <dsp:cNvPr id="0" name=""/>
        <dsp:cNvSpPr/>
      </dsp:nvSpPr>
      <dsp:spPr>
        <a:xfrm>
          <a:off x="1826480" y="675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PIMA Indian case study</a:t>
          </a:r>
        </a:p>
      </dsp:txBody>
      <dsp:txXfrm>
        <a:off x="1826480" y="675"/>
        <a:ext cx="5074031" cy="1581368"/>
      </dsp:txXfrm>
    </dsp:sp>
    <dsp:sp modelId="{0FB7655C-9D81-4FD3-98E0-AD798E2A27DD}">
      <dsp:nvSpPr>
        <dsp:cNvPr id="0" name=""/>
        <dsp:cNvSpPr/>
      </dsp:nvSpPr>
      <dsp:spPr>
        <a:xfrm>
          <a:off x="0" y="1977386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F2FBF-F985-4312-AAFF-3597F55702FE}">
      <dsp:nvSpPr>
        <dsp:cNvPr id="0" name=""/>
        <dsp:cNvSpPr/>
      </dsp:nvSpPr>
      <dsp:spPr>
        <a:xfrm>
          <a:off x="478363" y="2333194"/>
          <a:ext cx="869752" cy="86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37F02-5206-4C45-8E64-0C13542060FE}">
      <dsp:nvSpPr>
        <dsp:cNvPr id="0" name=""/>
        <dsp:cNvSpPr/>
      </dsp:nvSpPr>
      <dsp:spPr>
        <a:xfrm>
          <a:off x="1826480" y="197738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Dataset</a:t>
          </a:r>
        </a:p>
      </dsp:txBody>
      <dsp:txXfrm>
        <a:off x="1826480" y="1977386"/>
        <a:ext cx="5074031" cy="1581368"/>
      </dsp:txXfrm>
    </dsp:sp>
    <dsp:sp modelId="{2F85C0BC-CF89-4B88-B30F-8B89DEA3AD96}">
      <dsp:nvSpPr>
        <dsp:cNvPr id="0" name=""/>
        <dsp:cNvSpPr/>
      </dsp:nvSpPr>
      <dsp:spPr>
        <a:xfrm>
          <a:off x="0" y="3954096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C6E48-66F6-4D27-9FD0-6C261B91B54A}">
      <dsp:nvSpPr>
        <dsp:cNvPr id="0" name=""/>
        <dsp:cNvSpPr/>
      </dsp:nvSpPr>
      <dsp:spPr>
        <a:xfrm>
          <a:off x="478363" y="4309904"/>
          <a:ext cx="869752" cy="86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19207-A59C-431A-BFE3-E420702721FC}">
      <dsp:nvSpPr>
        <dsp:cNvPr id="0" name=""/>
        <dsp:cNvSpPr/>
      </dsp:nvSpPr>
      <dsp:spPr>
        <a:xfrm>
          <a:off x="1826480" y="395409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Summary Of Variables - Pregnancies, Glucose, Blood Pressure, </a:t>
          </a:r>
          <a:r>
            <a:rPr lang="en-US" sz="1600" kern="1200" err="1">
              <a:latin typeface="Adobe Song Std L" panose="02020300000000000000" pitchFamily="18" charset="-128"/>
              <a:ea typeface="Adobe Song Std L" panose="02020300000000000000" pitchFamily="18" charset="-128"/>
            </a:rPr>
            <a:t>Skinthickness</a:t>
          </a:r>
          <a:r>
            <a:rPr lang="en-US" sz="16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, Insulin, </a:t>
          </a:r>
          <a:r>
            <a:rPr lang="en-US" sz="1600" kern="1200" err="1">
              <a:latin typeface="Adobe Song Std L" panose="02020300000000000000" pitchFamily="18" charset="-128"/>
              <a:ea typeface="Adobe Song Std L" panose="02020300000000000000" pitchFamily="18" charset="-128"/>
            </a:rPr>
            <a:t>Bmi</a:t>
          </a:r>
          <a:r>
            <a:rPr lang="en-US" sz="16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, </a:t>
          </a:r>
          <a:r>
            <a:rPr lang="en-US" sz="1600" kern="1200" err="1">
              <a:latin typeface="Adobe Song Std L" panose="02020300000000000000" pitchFamily="18" charset="-128"/>
              <a:ea typeface="Adobe Song Std L" panose="02020300000000000000" pitchFamily="18" charset="-128"/>
            </a:rPr>
            <a:t>Diabetespedifreefunction</a:t>
          </a:r>
          <a:r>
            <a:rPr lang="en-US" sz="16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, Age, Outcome</a:t>
          </a:r>
        </a:p>
      </dsp:txBody>
      <dsp:txXfrm>
        <a:off x="1826480" y="3954096"/>
        <a:ext cx="5074031" cy="1581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6F97-7AE7-4B33-B23F-BE0F50C1E83D}">
      <dsp:nvSpPr>
        <dsp:cNvPr id="0" name=""/>
        <dsp:cNvSpPr/>
      </dsp:nvSpPr>
      <dsp:spPr>
        <a:xfrm>
          <a:off x="3731" y="1134578"/>
          <a:ext cx="1818067" cy="1154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1A8F9-0974-4FBB-AF59-FFBB99527425}">
      <dsp:nvSpPr>
        <dsp:cNvPr id="0" name=""/>
        <dsp:cNvSpPr/>
      </dsp:nvSpPr>
      <dsp:spPr>
        <a:xfrm>
          <a:off x="205738" y="1326485"/>
          <a:ext cx="1818067" cy="1154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Missing</a:t>
          </a:r>
        </a:p>
      </dsp:txBody>
      <dsp:txXfrm>
        <a:off x="239551" y="1360298"/>
        <a:ext cx="1750441" cy="1086847"/>
      </dsp:txXfrm>
    </dsp:sp>
    <dsp:sp modelId="{BEA7301D-B161-4C69-BBFF-0D14F62B4A82}">
      <dsp:nvSpPr>
        <dsp:cNvPr id="0" name=""/>
        <dsp:cNvSpPr/>
      </dsp:nvSpPr>
      <dsp:spPr>
        <a:xfrm>
          <a:off x="2225813" y="1134578"/>
          <a:ext cx="1818067" cy="1154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57E30-C320-4508-A444-45F15679E020}">
      <dsp:nvSpPr>
        <dsp:cNvPr id="0" name=""/>
        <dsp:cNvSpPr/>
      </dsp:nvSpPr>
      <dsp:spPr>
        <a:xfrm>
          <a:off x="2427821" y="1326485"/>
          <a:ext cx="1818067" cy="1154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Null, duplicate data</a:t>
          </a:r>
        </a:p>
      </dsp:txBody>
      <dsp:txXfrm>
        <a:off x="2461634" y="1360298"/>
        <a:ext cx="1750441" cy="1086847"/>
      </dsp:txXfrm>
    </dsp:sp>
    <dsp:sp modelId="{C9EADB85-3CCA-45EE-9ECD-2940FBBA1A04}">
      <dsp:nvSpPr>
        <dsp:cNvPr id="0" name=""/>
        <dsp:cNvSpPr/>
      </dsp:nvSpPr>
      <dsp:spPr>
        <a:xfrm>
          <a:off x="4447896" y="1134578"/>
          <a:ext cx="1818067" cy="1154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93BB3-C762-4E08-8C03-4090FB0E7FBA}">
      <dsp:nvSpPr>
        <dsp:cNvPr id="0" name=""/>
        <dsp:cNvSpPr/>
      </dsp:nvSpPr>
      <dsp:spPr>
        <a:xfrm>
          <a:off x="4649904" y="1326485"/>
          <a:ext cx="1818067" cy="1154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Outliers </a:t>
          </a:r>
        </a:p>
      </dsp:txBody>
      <dsp:txXfrm>
        <a:off x="4683717" y="1360298"/>
        <a:ext cx="1750441" cy="1086847"/>
      </dsp:txXfrm>
    </dsp:sp>
    <dsp:sp modelId="{E5C96174-A175-4EFC-88E3-79ABD78FC692}">
      <dsp:nvSpPr>
        <dsp:cNvPr id="0" name=""/>
        <dsp:cNvSpPr/>
      </dsp:nvSpPr>
      <dsp:spPr>
        <a:xfrm>
          <a:off x="6669979" y="1134578"/>
          <a:ext cx="1818067" cy="1154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3D467-5423-4ECD-910E-3500BF0E432C}">
      <dsp:nvSpPr>
        <dsp:cNvPr id="0" name=""/>
        <dsp:cNvSpPr/>
      </dsp:nvSpPr>
      <dsp:spPr>
        <a:xfrm>
          <a:off x="6871987" y="1326485"/>
          <a:ext cx="1818067" cy="1154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Incorrect values</a:t>
          </a:r>
        </a:p>
      </dsp:txBody>
      <dsp:txXfrm>
        <a:off x="6905800" y="1360298"/>
        <a:ext cx="1750441" cy="1086847"/>
      </dsp:txXfrm>
    </dsp:sp>
    <dsp:sp modelId="{6EB3B845-BBCD-42EF-9683-7BEF663D7ECB}">
      <dsp:nvSpPr>
        <dsp:cNvPr id="0" name=""/>
        <dsp:cNvSpPr/>
      </dsp:nvSpPr>
      <dsp:spPr>
        <a:xfrm>
          <a:off x="8892062" y="1134578"/>
          <a:ext cx="1818067" cy="1154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82247-2FC2-4430-9CD5-E8E312C8B20A}">
      <dsp:nvSpPr>
        <dsp:cNvPr id="0" name=""/>
        <dsp:cNvSpPr/>
      </dsp:nvSpPr>
      <dsp:spPr>
        <a:xfrm>
          <a:off x="9094070" y="1326485"/>
          <a:ext cx="1818067" cy="1154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dobe Song Std L" panose="02020300000000000000" pitchFamily="18" charset="-128"/>
              <a:ea typeface="Adobe Song Std L" panose="02020300000000000000" pitchFamily="18" charset="-128"/>
            </a:rPr>
            <a:t>Impute data </a:t>
          </a:r>
        </a:p>
      </dsp:txBody>
      <dsp:txXfrm>
        <a:off x="9127883" y="1360298"/>
        <a:ext cx="1750441" cy="1086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7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9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7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1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0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2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6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4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3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76" r:id="rId6"/>
    <p:sldLayoutId id="2147483772" r:id="rId7"/>
    <p:sldLayoutId id="2147483773" r:id="rId8"/>
    <p:sldLayoutId id="2147483774" r:id="rId9"/>
    <p:sldLayoutId id="2147483775" r:id="rId10"/>
    <p:sldLayoutId id="21474837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7AD54-548D-4DA0-B9E2-93544467D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-1446" y="0"/>
            <a:ext cx="12188930" cy="685799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FFF55A-6272-4CBB-9024-FC077EEE4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019" y="1906688"/>
            <a:ext cx="9144000" cy="2186608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10000">
                <a:solidFill>
                  <a:schemeClr val="accent1">
                    <a:lumMod val="60000"/>
                    <a:lumOff val="40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Diabetes</a:t>
            </a:r>
            <a:r>
              <a:rPr lang="en-US" sz="10000"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en-US" sz="10000">
                <a:solidFill>
                  <a:schemeClr val="accent1">
                    <a:lumMod val="60000"/>
                    <a:lumOff val="40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Prediction</a:t>
            </a:r>
            <a:br>
              <a:rPr lang="en-US" sz="10000">
                <a:solidFill>
                  <a:schemeClr val="accent1">
                    <a:lumMod val="60000"/>
                    <a:lumOff val="40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</a:br>
            <a:r>
              <a:rPr lang="en-US" sz="10000">
                <a:solidFill>
                  <a:schemeClr val="accent1">
                    <a:lumMod val="60000"/>
                    <a:lumOff val="40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using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75137-DAEC-459C-92AD-96F07547B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277" y="4504748"/>
            <a:ext cx="9144000" cy="1536192"/>
          </a:xfrm>
        </p:spPr>
        <p:txBody>
          <a:bodyPr>
            <a:noAutofit/>
          </a:bodyPr>
          <a:lstStyle/>
          <a:p>
            <a:r>
              <a:rPr lang="en-US" b="1"/>
              <a:t>Huong Huynh </a:t>
            </a:r>
          </a:p>
          <a:p>
            <a:r>
              <a:rPr lang="en-US" b="1"/>
              <a:t> Rekha Raj Ravindra </a:t>
            </a:r>
          </a:p>
          <a:p>
            <a:r>
              <a:rPr lang="en-US" b="1"/>
              <a:t> Radhika </a:t>
            </a:r>
            <a:r>
              <a:rPr lang="en-US" b="1" err="1"/>
              <a:t>Sood</a:t>
            </a:r>
            <a:r>
              <a:rPr lang="en-US" b="1"/>
              <a:t> </a:t>
            </a:r>
          </a:p>
          <a:p>
            <a:r>
              <a:rPr lang="en-US" b="1"/>
              <a:t> </a:t>
            </a:r>
            <a:r>
              <a:rPr lang="en-US" b="1" err="1"/>
              <a:t>Prathiba</a:t>
            </a:r>
            <a:r>
              <a:rPr lang="en-US" b="1"/>
              <a:t> </a:t>
            </a:r>
            <a:r>
              <a:rPr lang="en-US" b="1" err="1"/>
              <a:t>Swamykannu</a:t>
            </a:r>
            <a:endParaRPr lang="en-US" b="1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3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Variable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ED0C4-CC8A-4985-BAA5-FDACCFC95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7" t="18052" r="35707" b="25109"/>
          <a:stretch/>
        </p:blipFill>
        <p:spPr>
          <a:xfrm>
            <a:off x="636104" y="2348162"/>
            <a:ext cx="6029739" cy="38961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D9C188-05DD-44EC-BC50-0FEA6F54C8E8}"/>
              </a:ext>
            </a:extLst>
          </p:cNvPr>
          <p:cNvSpPr txBox="1"/>
          <p:nvPr/>
        </p:nvSpPr>
        <p:spPr>
          <a:xfrm>
            <a:off x="8030816" y="3538329"/>
            <a:ext cx="318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latin typeface="Adobe Song Std L" panose="02020300000000000000" pitchFamily="18" charset="-128"/>
                <a:ea typeface="Adobe Song Std L" panose="02020300000000000000" pitchFamily="18" charset="-128"/>
              </a:rPr>
              <a:t>AIC: 710.58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68754-D850-4175-B5C6-E60F8FD24FE9}"/>
              </a:ext>
            </a:extLst>
          </p:cNvPr>
          <p:cNvSpPr txBox="1"/>
          <p:nvPr/>
        </p:nvSpPr>
        <p:spPr>
          <a:xfrm>
            <a:off x="7881942" y="2844225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>
                <a:latin typeface="Adobe Song Std L" panose="02020300000000000000" pitchFamily="18" charset="-128"/>
                <a:ea typeface="Adobe Song Std L" panose="02020300000000000000" pitchFamily="18" charset="-128"/>
              </a:rPr>
              <a:t>Model Using BIC </a:t>
            </a:r>
          </a:p>
        </p:txBody>
      </p:sp>
    </p:spTree>
    <p:extLst>
      <p:ext uri="{BB962C8B-B14F-4D97-AF65-F5344CB8AC3E}">
        <p14:creationId xmlns:p14="http://schemas.microsoft.com/office/powerpoint/2010/main" val="296991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365125"/>
            <a:ext cx="11088757" cy="1325563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Variable Selection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B1AF6-8889-4117-B7E4-20F27F321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8" t="15733" r="16576" b="12348"/>
          <a:stretch/>
        </p:blipFill>
        <p:spPr>
          <a:xfrm>
            <a:off x="26506" y="1983037"/>
            <a:ext cx="7805530" cy="4653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7A97E-97D5-4B33-A778-586F075E4B2F}"/>
              </a:ext>
            </a:extLst>
          </p:cNvPr>
          <p:cNvSpPr txBox="1"/>
          <p:nvPr/>
        </p:nvSpPr>
        <p:spPr>
          <a:xfrm>
            <a:off x="8163339" y="3543355"/>
            <a:ext cx="24865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>
                <a:latin typeface="Adobe Song Std L" panose="02020300000000000000" pitchFamily="18" charset="-128"/>
                <a:ea typeface="Adobe Song Std L" panose="02020300000000000000" pitchFamily="18" charset="-128"/>
              </a:rPr>
              <a:t>AIC: 704.52</a:t>
            </a:r>
          </a:p>
          <a:p>
            <a:endParaRPr lang="en-IN" sz="3600" b="1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endParaRPr lang="en-IN" sz="3600" b="1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E6D59-6E7E-4B52-BA99-A49993662556}"/>
              </a:ext>
            </a:extLst>
          </p:cNvPr>
          <p:cNvSpPr txBox="1"/>
          <p:nvPr/>
        </p:nvSpPr>
        <p:spPr>
          <a:xfrm>
            <a:off x="7858542" y="2351782"/>
            <a:ext cx="32480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>
                <a:latin typeface="Adobe Song Std L" panose="02020300000000000000" pitchFamily="18" charset="-128"/>
                <a:ea typeface="Adobe Song Std L" panose="02020300000000000000" pitchFamily="18" charset="-128"/>
              </a:rPr>
              <a:t>Using forward and </a:t>
            </a:r>
          </a:p>
          <a:p>
            <a:r>
              <a:rPr lang="en-IN" sz="3200">
                <a:latin typeface="Adobe Song Std L" panose="02020300000000000000" pitchFamily="18" charset="-128"/>
                <a:ea typeface="Adobe Song Std L" panose="02020300000000000000" pitchFamily="18" charset="-128"/>
              </a:rPr>
              <a:t>backward selection</a:t>
            </a:r>
          </a:p>
        </p:txBody>
      </p:sp>
    </p:spTree>
    <p:extLst>
      <p:ext uri="{BB962C8B-B14F-4D97-AF65-F5344CB8AC3E}">
        <p14:creationId xmlns:p14="http://schemas.microsoft.com/office/powerpoint/2010/main" val="22720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255897-C281-4CDC-A58C-A8D695880A9D}"/>
              </a:ext>
            </a:extLst>
          </p:cNvPr>
          <p:cNvSpPr/>
          <p:nvPr/>
        </p:nvSpPr>
        <p:spPr>
          <a:xfrm>
            <a:off x="924025" y="3105834"/>
            <a:ext cx="9615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>
                <a:latin typeface="Adobe Song Std L" panose="02020300000000000000" pitchFamily="18" charset="-128"/>
                <a:ea typeface="Adobe Song Std L" panose="02020300000000000000" pitchFamily="18" charset="-128"/>
              </a:rPr>
              <a:t>Outcome = -9.22 + 0.13* </a:t>
            </a:r>
            <a:r>
              <a:rPr lang="en-US" sz="3000" b="1">
                <a:solidFill>
                  <a:srgbClr val="FF0000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Pregnancies</a:t>
            </a:r>
            <a:r>
              <a:rPr lang="en-US" sz="3000" b="1">
                <a:latin typeface="Adobe Song Std L" panose="02020300000000000000" pitchFamily="18" charset="-128"/>
                <a:ea typeface="Adobe Song Std L" panose="02020300000000000000" pitchFamily="18" charset="-128"/>
              </a:rPr>
              <a:t> + 0.03* </a:t>
            </a:r>
            <a:r>
              <a:rPr lang="en-US" sz="3000" b="1">
                <a:solidFill>
                  <a:schemeClr val="accent2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Glucose</a:t>
            </a:r>
            <a:r>
              <a:rPr lang="en-US" sz="3000" b="1">
                <a:latin typeface="Adobe Song Std L" panose="02020300000000000000" pitchFamily="18" charset="-128"/>
                <a:ea typeface="Adobe Song Std L" panose="02020300000000000000" pitchFamily="18" charset="-128"/>
              </a:rPr>
              <a:t> + 0.04* </a:t>
            </a:r>
            <a:r>
              <a:rPr lang="en-US" sz="3000" b="1">
                <a:solidFill>
                  <a:schemeClr val="accent4">
                    <a:lumMod val="7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SkinThickness</a:t>
            </a:r>
            <a:r>
              <a:rPr lang="en-US" sz="3000" b="1">
                <a:latin typeface="Adobe Song Std L" panose="02020300000000000000" pitchFamily="18" charset="-128"/>
                <a:ea typeface="Adobe Song Std L" panose="02020300000000000000" pitchFamily="18" charset="-128"/>
              </a:rPr>
              <a:t> + 0.005* </a:t>
            </a:r>
            <a:r>
              <a:rPr lang="en-US" sz="3000" b="1">
                <a:solidFill>
                  <a:schemeClr val="accent6">
                    <a:lumMod val="60000"/>
                    <a:lumOff val="40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Insulin</a:t>
            </a:r>
            <a:r>
              <a:rPr lang="en-US" sz="3000" b="1">
                <a:latin typeface="Adobe Song Std L" panose="02020300000000000000" pitchFamily="18" charset="-128"/>
                <a:ea typeface="Adobe Song Std L" panose="02020300000000000000" pitchFamily="18" charset="-128"/>
              </a:rPr>
              <a:t> + 0.05* </a:t>
            </a:r>
            <a:r>
              <a:rPr lang="en-US"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BMI</a:t>
            </a:r>
            <a:r>
              <a:rPr lang="en-US" sz="3000" b="1">
                <a:latin typeface="Adobe Song Std L" panose="02020300000000000000" pitchFamily="18" charset="-128"/>
                <a:ea typeface="Adobe Song Std L" panose="02020300000000000000" pitchFamily="18" charset="-128"/>
              </a:rPr>
              <a:t> + 0.80* </a:t>
            </a:r>
            <a:r>
              <a:rPr lang="en-US" sz="3000" b="1">
                <a:solidFill>
                  <a:srgbClr val="00B0F0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DiabetesPedigreeFunction</a:t>
            </a:r>
          </a:p>
        </p:txBody>
      </p:sp>
    </p:spTree>
    <p:extLst>
      <p:ext uri="{BB962C8B-B14F-4D97-AF65-F5344CB8AC3E}">
        <p14:creationId xmlns:p14="http://schemas.microsoft.com/office/powerpoint/2010/main" val="410538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Residual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831F1-8206-465E-BCA2-4210DCB3C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3" y="2672817"/>
            <a:ext cx="5010849" cy="3820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5C537-42A0-4263-83B8-80FF8B696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03" y="2753790"/>
            <a:ext cx="5496692" cy="3658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692D6A-765D-40D6-BB8E-0FA5C3A49996}"/>
              </a:ext>
            </a:extLst>
          </p:cNvPr>
          <p:cNvSpPr txBox="1"/>
          <p:nvPr/>
        </p:nvSpPr>
        <p:spPr>
          <a:xfrm>
            <a:off x="1149625" y="2149597"/>
            <a:ext cx="353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Adobe Song Std L" panose="02020300000000000000" pitchFamily="18" charset="-128"/>
                <a:ea typeface="Adobe Song Std L" panose="02020300000000000000" pitchFamily="18" charset="-128"/>
              </a:rPr>
              <a:t>Before Transformation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B6EE5-2AFA-46D2-8973-3DA585F571E6}"/>
              </a:ext>
            </a:extLst>
          </p:cNvPr>
          <p:cNvSpPr txBox="1"/>
          <p:nvPr/>
        </p:nvSpPr>
        <p:spPr>
          <a:xfrm>
            <a:off x="7257341" y="2125837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>
                <a:latin typeface="Adobe Song Std L" panose="02020300000000000000" pitchFamily="18" charset="-128"/>
                <a:ea typeface="Adobe Song Std L" panose="02020300000000000000" pitchFamily="18" charset="-128"/>
              </a:rPr>
              <a:t>After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66509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Model Validation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510DED-C148-4C39-BAE4-50EE17B0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48" y="2620154"/>
            <a:ext cx="10161493" cy="35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4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Model Validation</a:t>
            </a:r>
          </a:p>
        </p:txBody>
      </p:sp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AD584A5-0D60-43FB-8CF4-941439A5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20" y="1930563"/>
            <a:ext cx="7511676" cy="46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Model Validation</a:t>
            </a:r>
          </a:p>
        </p:txBody>
      </p:sp>
      <p:pic>
        <p:nvPicPr>
          <p:cNvPr id="3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AD2BE78-E7E8-45E0-A49B-4209015C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98" y="1979538"/>
            <a:ext cx="7766920" cy="47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7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Model Accuracy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FC4C69-7DF0-44D2-831B-959ABC5432E3}"/>
              </a:ext>
            </a:extLst>
          </p:cNvPr>
          <p:cNvSpPr/>
          <p:nvPr/>
        </p:nvSpPr>
        <p:spPr>
          <a:xfrm>
            <a:off x="503584" y="3198167"/>
            <a:ext cx="9528312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400">
              <a:solidFill>
                <a:srgbClr val="333333"/>
              </a:solidFill>
              <a:latin typeface="Helvetica Neue"/>
            </a:endParaRPr>
          </a:p>
          <a:p>
            <a:r>
              <a:rPr lang="en-US" sz="2400">
                <a:solidFill>
                  <a:srgbClr val="333333"/>
                </a:solidFill>
                <a:latin typeface="Helvetica Neue"/>
              </a:rPr>
              <a:t>The Model has an accuracy of around 88% on both training and testing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9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7775E-33CB-43BD-9251-6D500165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08FD86A2-82CE-48F4-B78A-8B9CA7BA2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7FEC2-F3B0-491E-AF70-6BAA6595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325369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chemeClr val="accent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C8F183-8268-48BA-A445-5C0CE0305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712381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05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8E792-BD24-4688-BC09-2CFCC98D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3FB328-1109-44F5-B6F0-A15548986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85530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19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Data Preparation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0F0584F-DA72-4594-A12D-BF495E694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048857"/>
              </p:ext>
            </p:extLst>
          </p:nvPr>
        </p:nvGraphicFramePr>
        <p:xfrm>
          <a:off x="632647" y="2608434"/>
          <a:ext cx="10915869" cy="361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04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215CD-4C39-428D-A440-A37F9358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3" y="2279900"/>
            <a:ext cx="8258175" cy="42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9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Boxplots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52AE346-EB14-402C-A76E-5B0ED5E5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32" y="1928813"/>
            <a:ext cx="6576336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1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Correlation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B6628-AA3D-46A3-9E01-87C34B9EE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3" y="2348161"/>
            <a:ext cx="8534400" cy="41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8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Variable Selection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C2431-F1BC-46BE-A32B-17FE89CF62FE}"/>
              </a:ext>
            </a:extLst>
          </p:cNvPr>
          <p:cNvSpPr txBox="1"/>
          <p:nvPr/>
        </p:nvSpPr>
        <p:spPr>
          <a:xfrm>
            <a:off x="838200" y="2610678"/>
            <a:ext cx="91804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Adobe Song Std L" panose="02020300000000000000" pitchFamily="18" charset="-128"/>
                <a:ea typeface="Adobe Song Std L" panose="02020300000000000000" pitchFamily="18" charset="-128"/>
              </a:rPr>
              <a:t>Variables were selected based on following methods:</a:t>
            </a:r>
          </a:p>
          <a:p>
            <a:endParaRPr lang="en-IN" sz="320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>
                <a:latin typeface="Adobe Song Std L" panose="02020300000000000000" pitchFamily="18" charset="-128"/>
                <a:ea typeface="Adobe Song Std L" panose="02020300000000000000" pitchFamily="18" charset="-128"/>
              </a:rPr>
              <a:t>P-Value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>
                <a:latin typeface="Adobe Song Std L" panose="02020300000000000000" pitchFamily="18" charset="-128"/>
                <a:ea typeface="Adobe Song Std L" panose="02020300000000000000" pitchFamily="18" charset="-128"/>
              </a:rPr>
              <a:t>BIC (Bayesian Information Criterion)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>
                <a:latin typeface="Adobe Song Std L" panose="02020300000000000000" pitchFamily="18" charset="-128"/>
                <a:ea typeface="Adobe Song Std L" panose="02020300000000000000" pitchFamily="18" charset="-128"/>
              </a:rPr>
              <a:t>Using Backward and Forward selection</a:t>
            </a:r>
          </a:p>
        </p:txBody>
      </p:sp>
    </p:spTree>
    <p:extLst>
      <p:ext uri="{BB962C8B-B14F-4D97-AF65-F5344CB8AC3E}">
        <p14:creationId xmlns:p14="http://schemas.microsoft.com/office/powerpoint/2010/main" val="100234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DD7A6-6C0D-4C7B-A6BF-BD61695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Variable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80C14-50A0-4A13-85D1-8EC57647E64C}"/>
              </a:ext>
            </a:extLst>
          </p:cNvPr>
          <p:cNvSpPr txBox="1"/>
          <p:nvPr/>
        </p:nvSpPr>
        <p:spPr>
          <a:xfrm>
            <a:off x="8468140" y="3745487"/>
            <a:ext cx="299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latin typeface="Adobe Song Std L" panose="02020300000000000000" pitchFamily="18" charset="-128"/>
                <a:ea typeface="Adobe Song Std L" panose="02020300000000000000" pitchFamily="18" charset="-128"/>
              </a:rPr>
              <a:t>AIC: 704.52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9208BD-6CEE-4D33-8584-637C49722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15" t="18052" r="17554" b="13123"/>
          <a:stretch/>
        </p:blipFill>
        <p:spPr>
          <a:xfrm>
            <a:off x="172278" y="1983037"/>
            <a:ext cx="8123584" cy="4717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7F842D-20A9-4EFE-BC5F-51AE23A4CFED}"/>
              </a:ext>
            </a:extLst>
          </p:cNvPr>
          <p:cNvSpPr txBox="1"/>
          <p:nvPr/>
        </p:nvSpPr>
        <p:spPr>
          <a:xfrm>
            <a:off x="8110331" y="2844225"/>
            <a:ext cx="3470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>
                <a:latin typeface="Adobe Song Std L" panose="02020300000000000000" pitchFamily="18" charset="-128"/>
                <a:ea typeface="Adobe Song Std L" panose="02020300000000000000" pitchFamily="18" charset="-128"/>
              </a:rPr>
              <a:t>Model using P-value</a:t>
            </a:r>
          </a:p>
        </p:txBody>
      </p:sp>
    </p:spTree>
    <p:extLst>
      <p:ext uri="{BB962C8B-B14F-4D97-AF65-F5344CB8AC3E}">
        <p14:creationId xmlns:p14="http://schemas.microsoft.com/office/powerpoint/2010/main" val="304070832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SketchyVTI</vt:lpstr>
      <vt:lpstr>Diabetes Prediction using Logistic Regression</vt:lpstr>
      <vt:lpstr>Agenda</vt:lpstr>
      <vt:lpstr>Summary</vt:lpstr>
      <vt:lpstr>Data Preparation</vt:lpstr>
      <vt:lpstr>Histogram</vt:lpstr>
      <vt:lpstr>Boxplots</vt:lpstr>
      <vt:lpstr>Correlation Matrix</vt:lpstr>
      <vt:lpstr>Variable Selection </vt:lpstr>
      <vt:lpstr>Variable Selection</vt:lpstr>
      <vt:lpstr>Variable Selection</vt:lpstr>
      <vt:lpstr>Variable Selection </vt:lpstr>
      <vt:lpstr>Model</vt:lpstr>
      <vt:lpstr>Residual Analysis</vt:lpstr>
      <vt:lpstr>Model Validation</vt:lpstr>
      <vt:lpstr>Model Validation</vt:lpstr>
      <vt:lpstr>Model Validation</vt:lpstr>
      <vt:lpstr>Model Accuracy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Logistic Regression</dc:title>
  <dc:creator>Prathiba Swamykannu</dc:creator>
  <cp:revision>1</cp:revision>
  <dcterms:created xsi:type="dcterms:W3CDTF">2020-02-20T04:45:07Z</dcterms:created>
  <dcterms:modified xsi:type="dcterms:W3CDTF">2020-02-20T22:25:30Z</dcterms:modified>
</cp:coreProperties>
</file>