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5" r:id="rId4"/>
    <p:sldId id="266" r:id="rId5"/>
    <p:sldId id="277" r:id="rId6"/>
    <p:sldId id="273" r:id="rId7"/>
    <p:sldId id="274" r:id="rId8"/>
    <p:sldId id="275" r:id="rId9"/>
    <p:sldId id="276" r:id="rId10"/>
    <p:sldId id="264" r:id="rId11"/>
    <p:sldId id="267" r:id="rId12"/>
    <p:sldId id="268" r:id="rId13"/>
    <p:sldId id="269" r:id="rId14"/>
    <p:sldId id="278" r:id="rId15"/>
    <p:sldId id="26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929BB-1AF6-49AE-8744-30FF02440D94}" v="5" dt="2020-02-29T13:39:5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1020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kur, Rohit (thakurrt)" userId="c6bd7553-2507-4e27-ba68-7ecca6234798" providerId="ADAL" clId="{B16929BB-1AF6-49AE-8744-30FF02440D94}"/>
    <pc:docChg chg="modSld">
      <pc:chgData name="Thakur, Rohit (thakurrt)" userId="c6bd7553-2507-4e27-ba68-7ecca6234798" providerId="ADAL" clId="{B16929BB-1AF6-49AE-8744-30FF02440D94}" dt="2020-02-29T13:44:17.384" v="20" actId="1037"/>
      <pc:docMkLst>
        <pc:docMk/>
      </pc:docMkLst>
      <pc:sldChg chg="modSp">
        <pc:chgData name="Thakur, Rohit (thakurrt)" userId="c6bd7553-2507-4e27-ba68-7ecca6234798" providerId="ADAL" clId="{B16929BB-1AF6-49AE-8744-30FF02440D94}" dt="2020-02-29T13:44:17.384" v="20" actId="1037"/>
        <pc:sldMkLst>
          <pc:docMk/>
          <pc:sldMk cId="2580936633" sldId="256"/>
        </pc:sldMkLst>
        <pc:picChg chg="mod">
          <ac:chgData name="Thakur, Rohit (thakurrt)" userId="c6bd7553-2507-4e27-ba68-7ecca6234798" providerId="ADAL" clId="{B16929BB-1AF6-49AE-8744-30FF02440D94}" dt="2020-02-29T13:44:17.384" v="20" actId="1037"/>
          <ac:picMkLst>
            <pc:docMk/>
            <pc:sldMk cId="2580936633" sldId="256"/>
            <ac:picMk id="4" creationId="{5CBB46D8-7725-4F04-822A-2CAE6938DCAD}"/>
          </ac:picMkLst>
        </pc:picChg>
      </pc:sldChg>
      <pc:sldChg chg="modSp">
        <pc:chgData name="Thakur, Rohit (thakurrt)" userId="c6bd7553-2507-4e27-ba68-7ecca6234798" providerId="ADAL" clId="{B16929BB-1AF6-49AE-8744-30FF02440D94}" dt="2020-02-29T13:41:45.166" v="7" actId="1035"/>
        <pc:sldMkLst>
          <pc:docMk/>
          <pc:sldMk cId="2678042050" sldId="265"/>
        </pc:sldMkLst>
        <pc:graphicFrameChg chg="mod">
          <ac:chgData name="Thakur, Rohit (thakurrt)" userId="c6bd7553-2507-4e27-ba68-7ecca6234798" providerId="ADAL" clId="{B16929BB-1AF6-49AE-8744-30FF02440D94}" dt="2020-02-29T13:39:56.790" v="4"/>
          <ac:graphicFrameMkLst>
            <pc:docMk/>
            <pc:sldMk cId="2678042050" sldId="265"/>
            <ac:graphicFrameMk id="10" creationId="{E2A25801-FEB0-49D0-9752-DFE35BBC3322}"/>
          </ac:graphicFrameMkLst>
        </pc:graphicFrameChg>
        <pc:picChg chg="mod">
          <ac:chgData name="Thakur, Rohit (thakurrt)" userId="c6bd7553-2507-4e27-ba68-7ecca6234798" providerId="ADAL" clId="{B16929BB-1AF6-49AE-8744-30FF02440D94}" dt="2020-02-29T13:41:45.166" v="7" actId="1035"/>
          <ac:picMkLst>
            <pc:docMk/>
            <pc:sldMk cId="2678042050" sldId="265"/>
            <ac:picMk id="11" creationId="{6E187AB2-0D25-4968-920B-E95EC51E9E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3E2BF-CEA0-4F99-BFFA-5078FB6CB70E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52C931-4F9C-4F89-84C2-9937413CA43F}">
      <dgm:prSet/>
      <dgm:spPr/>
      <dgm:t>
        <a:bodyPr/>
        <a:lstStyle/>
        <a:p>
          <a:r>
            <a:rPr lang="en-US" dirty="0"/>
            <a:t>Azure Server</a:t>
          </a:r>
        </a:p>
      </dgm:t>
    </dgm:pt>
    <dgm:pt modelId="{4B88EEFA-6B86-4934-ABEA-01183243E41B}" type="parTrans" cxnId="{9B7FA6AB-F676-4556-A64A-38D8857AC9E9}">
      <dgm:prSet/>
      <dgm:spPr/>
      <dgm:t>
        <a:bodyPr/>
        <a:lstStyle/>
        <a:p>
          <a:endParaRPr lang="en-US"/>
        </a:p>
      </dgm:t>
    </dgm:pt>
    <dgm:pt modelId="{DAEF1A6A-AB33-4319-B8A7-F56F2B4C4AF3}" type="sibTrans" cxnId="{9B7FA6AB-F676-4556-A64A-38D8857AC9E9}">
      <dgm:prSet/>
      <dgm:spPr/>
      <dgm:t>
        <a:bodyPr/>
        <a:lstStyle/>
        <a:p>
          <a:endParaRPr lang="en-US"/>
        </a:p>
      </dgm:t>
    </dgm:pt>
    <dgm:pt modelId="{C306960F-326B-42EE-8D73-ED98483CB73A}">
      <dgm:prSet/>
      <dgm:spPr/>
      <dgm:t>
        <a:bodyPr/>
        <a:lstStyle/>
        <a:p>
          <a:r>
            <a:rPr lang="en-US" dirty="0"/>
            <a:t>Databricks</a:t>
          </a:r>
        </a:p>
      </dgm:t>
    </dgm:pt>
    <dgm:pt modelId="{29E7A8BD-09F1-4B0A-BE8B-D35C3B9891E6}" type="parTrans" cxnId="{80EBE0B7-4325-4149-8FDC-74B0CC62CDF0}">
      <dgm:prSet/>
      <dgm:spPr/>
      <dgm:t>
        <a:bodyPr/>
        <a:lstStyle/>
        <a:p>
          <a:endParaRPr lang="en-US"/>
        </a:p>
      </dgm:t>
    </dgm:pt>
    <dgm:pt modelId="{5E07BA0B-1E2B-4C8A-9226-C11BE37BB026}" type="sibTrans" cxnId="{80EBE0B7-4325-4149-8FDC-74B0CC62CDF0}">
      <dgm:prSet/>
      <dgm:spPr/>
      <dgm:t>
        <a:bodyPr/>
        <a:lstStyle/>
        <a:p>
          <a:endParaRPr lang="en-US"/>
        </a:p>
      </dgm:t>
    </dgm:pt>
    <dgm:pt modelId="{C466D488-87BD-4BF2-967A-6D3E126392A1}">
      <dgm:prSet/>
      <dgm:spPr/>
      <dgm:t>
        <a:bodyPr/>
        <a:lstStyle/>
        <a:p>
          <a:r>
            <a:rPr lang="en-US" dirty="0" err="1"/>
            <a:t>PySpark</a:t>
          </a:r>
          <a:endParaRPr lang="en-US" dirty="0"/>
        </a:p>
      </dgm:t>
    </dgm:pt>
    <dgm:pt modelId="{885791E7-426F-451D-9F9E-E79135A40644}" type="parTrans" cxnId="{ACABA1BD-FEB2-40DB-89F4-820E4D9C69D0}">
      <dgm:prSet/>
      <dgm:spPr/>
      <dgm:t>
        <a:bodyPr/>
        <a:lstStyle/>
        <a:p>
          <a:endParaRPr lang="en-US"/>
        </a:p>
      </dgm:t>
    </dgm:pt>
    <dgm:pt modelId="{81816B8E-5AE7-431A-96C5-D43098232F80}" type="sibTrans" cxnId="{ACABA1BD-FEB2-40DB-89F4-820E4D9C69D0}">
      <dgm:prSet/>
      <dgm:spPr/>
      <dgm:t>
        <a:bodyPr/>
        <a:lstStyle/>
        <a:p>
          <a:endParaRPr lang="en-US"/>
        </a:p>
      </dgm:t>
    </dgm:pt>
    <dgm:pt modelId="{049462E8-0092-4CD0-8FE4-72B1A20A3B79}">
      <dgm:prSet/>
      <dgm:spPr/>
      <dgm:t>
        <a:bodyPr/>
        <a:lstStyle/>
        <a:p>
          <a:r>
            <a:rPr lang="en-US" dirty="0"/>
            <a:t>Tableau</a:t>
          </a:r>
        </a:p>
      </dgm:t>
    </dgm:pt>
    <dgm:pt modelId="{A11F3DDF-8F45-49C7-8E5C-80BB6523732E}" type="parTrans" cxnId="{2253692D-4D65-480B-8577-4115B30A0D5D}">
      <dgm:prSet/>
      <dgm:spPr/>
      <dgm:t>
        <a:bodyPr/>
        <a:lstStyle/>
        <a:p>
          <a:endParaRPr lang="en-US"/>
        </a:p>
      </dgm:t>
    </dgm:pt>
    <dgm:pt modelId="{8928A9A9-A998-411C-AE0C-62B1BD84F841}" type="sibTrans" cxnId="{2253692D-4D65-480B-8577-4115B30A0D5D}">
      <dgm:prSet/>
      <dgm:spPr/>
      <dgm:t>
        <a:bodyPr/>
        <a:lstStyle/>
        <a:p>
          <a:endParaRPr lang="en-US"/>
        </a:p>
      </dgm:t>
    </dgm:pt>
    <dgm:pt modelId="{B8D9090F-FB17-4880-B4D4-B45A3871F387}">
      <dgm:prSet/>
      <dgm:spPr/>
      <dgm:t>
        <a:bodyPr/>
        <a:lstStyle/>
        <a:p>
          <a:r>
            <a:rPr lang="en-US"/>
            <a:t>Spark SQL</a:t>
          </a:r>
          <a:endParaRPr lang="en-US" dirty="0"/>
        </a:p>
      </dgm:t>
    </dgm:pt>
    <dgm:pt modelId="{1328BD1D-BF91-4752-B0C9-88DB84ED1D58}" type="parTrans" cxnId="{10208076-5EB9-4940-9AF3-E4F25A3EE5AB}">
      <dgm:prSet/>
      <dgm:spPr/>
      <dgm:t>
        <a:bodyPr/>
        <a:lstStyle/>
        <a:p>
          <a:endParaRPr lang="en-US"/>
        </a:p>
      </dgm:t>
    </dgm:pt>
    <dgm:pt modelId="{6623F157-2B56-4365-BFC6-E4F996DD2F4A}" type="sibTrans" cxnId="{10208076-5EB9-4940-9AF3-E4F25A3EE5AB}">
      <dgm:prSet/>
      <dgm:spPr/>
      <dgm:t>
        <a:bodyPr/>
        <a:lstStyle/>
        <a:p>
          <a:endParaRPr lang="en-US"/>
        </a:p>
      </dgm:t>
    </dgm:pt>
    <dgm:pt modelId="{64701C11-9F45-438C-8F70-88BF030F9BEC}" type="pres">
      <dgm:prSet presAssocID="{EA03E2BF-CEA0-4F99-BFFA-5078FB6CB70E}" presName="diagram" presStyleCnt="0">
        <dgm:presLayoutVars>
          <dgm:dir/>
          <dgm:resizeHandles val="exact"/>
        </dgm:presLayoutVars>
      </dgm:prSet>
      <dgm:spPr/>
    </dgm:pt>
    <dgm:pt modelId="{26FBB286-06F6-4B8C-A173-0F709FDCAF26}" type="pres">
      <dgm:prSet presAssocID="{9852C931-4F9C-4F89-84C2-9937413CA43F}" presName="node" presStyleLbl="node1" presStyleIdx="0" presStyleCnt="5" custLinFactNeighborX="-2696" custLinFactNeighborY="-15927">
        <dgm:presLayoutVars>
          <dgm:bulletEnabled val="1"/>
        </dgm:presLayoutVars>
      </dgm:prSet>
      <dgm:spPr/>
    </dgm:pt>
    <dgm:pt modelId="{0DAB1C48-8E96-48F5-A92C-959C580D469D}" type="pres">
      <dgm:prSet presAssocID="{DAEF1A6A-AB33-4319-B8A7-F56F2B4C4AF3}" presName="sibTrans" presStyleCnt="0"/>
      <dgm:spPr/>
    </dgm:pt>
    <dgm:pt modelId="{89D5AE97-9753-4B92-B893-E6249AAB8E12}" type="pres">
      <dgm:prSet presAssocID="{C306960F-326B-42EE-8D73-ED98483CB73A}" presName="node" presStyleLbl="node1" presStyleIdx="1" presStyleCnt="5" custLinFactNeighborX="31" custLinFactNeighborY="-18288">
        <dgm:presLayoutVars>
          <dgm:bulletEnabled val="1"/>
        </dgm:presLayoutVars>
      </dgm:prSet>
      <dgm:spPr/>
    </dgm:pt>
    <dgm:pt modelId="{D7A6E8FA-0A11-4AAB-9AFD-172C3877D89C}" type="pres">
      <dgm:prSet presAssocID="{5E07BA0B-1E2B-4C8A-9226-C11BE37BB026}" presName="sibTrans" presStyleCnt="0"/>
      <dgm:spPr/>
    </dgm:pt>
    <dgm:pt modelId="{AF57645C-496F-45CB-8C28-253BF8D8D2D1}" type="pres">
      <dgm:prSet presAssocID="{C466D488-87BD-4BF2-967A-6D3E126392A1}" presName="node" presStyleLbl="node1" presStyleIdx="2" presStyleCnt="5" custLinFactNeighborX="631" custLinFactNeighborY="-17210">
        <dgm:presLayoutVars>
          <dgm:bulletEnabled val="1"/>
        </dgm:presLayoutVars>
      </dgm:prSet>
      <dgm:spPr/>
    </dgm:pt>
    <dgm:pt modelId="{F3524740-7EBE-45A2-A061-D56DAC5F749F}" type="pres">
      <dgm:prSet presAssocID="{81816B8E-5AE7-431A-96C5-D43098232F80}" presName="sibTrans" presStyleCnt="0"/>
      <dgm:spPr/>
    </dgm:pt>
    <dgm:pt modelId="{1BE3721C-E514-4084-8A2E-AEA40D07CBA6}" type="pres">
      <dgm:prSet presAssocID="{B8D9090F-FB17-4880-B4D4-B45A3871F387}" presName="node" presStyleLbl="node1" presStyleIdx="3" presStyleCnt="5" custLinFactNeighborX="-1673" custLinFactNeighborY="-18592">
        <dgm:presLayoutVars>
          <dgm:bulletEnabled val="1"/>
        </dgm:presLayoutVars>
      </dgm:prSet>
      <dgm:spPr/>
    </dgm:pt>
    <dgm:pt modelId="{14F5A328-3B42-493E-BA7D-6FA685AF45A8}" type="pres">
      <dgm:prSet presAssocID="{6623F157-2B56-4365-BFC6-E4F996DD2F4A}" presName="sibTrans" presStyleCnt="0"/>
      <dgm:spPr/>
    </dgm:pt>
    <dgm:pt modelId="{D327CC18-E78A-40E0-9689-2297FAE884DD}" type="pres">
      <dgm:prSet presAssocID="{049462E8-0092-4CD0-8FE4-72B1A20A3B79}" presName="node" presStyleLbl="node1" presStyleIdx="4" presStyleCnt="5" custLinFactNeighborY="-16733">
        <dgm:presLayoutVars>
          <dgm:bulletEnabled val="1"/>
        </dgm:presLayoutVars>
      </dgm:prSet>
      <dgm:spPr/>
    </dgm:pt>
  </dgm:ptLst>
  <dgm:cxnLst>
    <dgm:cxn modelId="{D648FB0C-8396-4DE8-AB26-2B5C49B2E7FF}" type="presOf" srcId="{C466D488-87BD-4BF2-967A-6D3E126392A1}" destId="{AF57645C-496F-45CB-8C28-253BF8D8D2D1}" srcOrd="0" destOrd="0" presId="urn:microsoft.com/office/officeart/2005/8/layout/default"/>
    <dgm:cxn modelId="{2253692D-4D65-480B-8577-4115B30A0D5D}" srcId="{EA03E2BF-CEA0-4F99-BFFA-5078FB6CB70E}" destId="{049462E8-0092-4CD0-8FE4-72B1A20A3B79}" srcOrd="4" destOrd="0" parTransId="{A11F3DDF-8F45-49C7-8E5C-80BB6523732E}" sibTransId="{8928A9A9-A998-411C-AE0C-62B1BD84F841}"/>
    <dgm:cxn modelId="{8D2DDA75-1EDD-4CB0-B443-82C0FE56E78A}" type="presOf" srcId="{9852C931-4F9C-4F89-84C2-9937413CA43F}" destId="{26FBB286-06F6-4B8C-A173-0F709FDCAF26}" srcOrd="0" destOrd="0" presId="urn:microsoft.com/office/officeart/2005/8/layout/default"/>
    <dgm:cxn modelId="{10208076-5EB9-4940-9AF3-E4F25A3EE5AB}" srcId="{EA03E2BF-CEA0-4F99-BFFA-5078FB6CB70E}" destId="{B8D9090F-FB17-4880-B4D4-B45A3871F387}" srcOrd="3" destOrd="0" parTransId="{1328BD1D-BF91-4752-B0C9-88DB84ED1D58}" sibTransId="{6623F157-2B56-4365-BFC6-E4F996DD2F4A}"/>
    <dgm:cxn modelId="{B918A37E-6AC5-4F36-8201-7B6A2171084B}" type="presOf" srcId="{C306960F-326B-42EE-8D73-ED98483CB73A}" destId="{89D5AE97-9753-4B92-B893-E6249AAB8E12}" srcOrd="0" destOrd="0" presId="urn:microsoft.com/office/officeart/2005/8/layout/default"/>
    <dgm:cxn modelId="{A9911D92-2473-4100-8BCC-E1F6E6205D48}" type="presOf" srcId="{B8D9090F-FB17-4880-B4D4-B45A3871F387}" destId="{1BE3721C-E514-4084-8A2E-AEA40D07CBA6}" srcOrd="0" destOrd="0" presId="urn:microsoft.com/office/officeart/2005/8/layout/default"/>
    <dgm:cxn modelId="{5E79D3A4-046B-48A7-ABAB-72A0AAD3B5C3}" type="presOf" srcId="{EA03E2BF-CEA0-4F99-BFFA-5078FB6CB70E}" destId="{64701C11-9F45-438C-8F70-88BF030F9BEC}" srcOrd="0" destOrd="0" presId="urn:microsoft.com/office/officeart/2005/8/layout/default"/>
    <dgm:cxn modelId="{9B7FA6AB-F676-4556-A64A-38D8857AC9E9}" srcId="{EA03E2BF-CEA0-4F99-BFFA-5078FB6CB70E}" destId="{9852C931-4F9C-4F89-84C2-9937413CA43F}" srcOrd="0" destOrd="0" parTransId="{4B88EEFA-6B86-4934-ABEA-01183243E41B}" sibTransId="{DAEF1A6A-AB33-4319-B8A7-F56F2B4C4AF3}"/>
    <dgm:cxn modelId="{80EBE0B7-4325-4149-8FDC-74B0CC62CDF0}" srcId="{EA03E2BF-CEA0-4F99-BFFA-5078FB6CB70E}" destId="{C306960F-326B-42EE-8D73-ED98483CB73A}" srcOrd="1" destOrd="0" parTransId="{29E7A8BD-09F1-4B0A-BE8B-D35C3B9891E6}" sibTransId="{5E07BA0B-1E2B-4C8A-9226-C11BE37BB026}"/>
    <dgm:cxn modelId="{ACABA1BD-FEB2-40DB-89F4-820E4D9C69D0}" srcId="{EA03E2BF-CEA0-4F99-BFFA-5078FB6CB70E}" destId="{C466D488-87BD-4BF2-967A-6D3E126392A1}" srcOrd="2" destOrd="0" parTransId="{885791E7-426F-451D-9F9E-E79135A40644}" sibTransId="{81816B8E-5AE7-431A-96C5-D43098232F80}"/>
    <dgm:cxn modelId="{637521DE-0F1E-4DC9-B79C-4D5A6A2C40AB}" type="presOf" srcId="{049462E8-0092-4CD0-8FE4-72B1A20A3B79}" destId="{D327CC18-E78A-40E0-9689-2297FAE884DD}" srcOrd="0" destOrd="0" presId="urn:microsoft.com/office/officeart/2005/8/layout/default"/>
    <dgm:cxn modelId="{AC7AC432-A650-43CE-A42D-B03DF78B029B}" type="presParOf" srcId="{64701C11-9F45-438C-8F70-88BF030F9BEC}" destId="{26FBB286-06F6-4B8C-A173-0F709FDCAF26}" srcOrd="0" destOrd="0" presId="urn:microsoft.com/office/officeart/2005/8/layout/default"/>
    <dgm:cxn modelId="{7E5F589E-1474-48B8-99D6-B1DD54E0EE35}" type="presParOf" srcId="{64701C11-9F45-438C-8F70-88BF030F9BEC}" destId="{0DAB1C48-8E96-48F5-A92C-959C580D469D}" srcOrd="1" destOrd="0" presId="urn:microsoft.com/office/officeart/2005/8/layout/default"/>
    <dgm:cxn modelId="{BC0647AD-3457-44B9-B96A-07875F83AD00}" type="presParOf" srcId="{64701C11-9F45-438C-8F70-88BF030F9BEC}" destId="{89D5AE97-9753-4B92-B893-E6249AAB8E12}" srcOrd="2" destOrd="0" presId="urn:microsoft.com/office/officeart/2005/8/layout/default"/>
    <dgm:cxn modelId="{249C2017-38B5-4312-B0E3-7F6B0B4C2CA1}" type="presParOf" srcId="{64701C11-9F45-438C-8F70-88BF030F9BEC}" destId="{D7A6E8FA-0A11-4AAB-9AFD-172C3877D89C}" srcOrd="3" destOrd="0" presId="urn:microsoft.com/office/officeart/2005/8/layout/default"/>
    <dgm:cxn modelId="{89AC03AB-0B45-4288-B745-CBEABA0395F6}" type="presParOf" srcId="{64701C11-9F45-438C-8F70-88BF030F9BEC}" destId="{AF57645C-496F-45CB-8C28-253BF8D8D2D1}" srcOrd="4" destOrd="0" presId="urn:microsoft.com/office/officeart/2005/8/layout/default"/>
    <dgm:cxn modelId="{572D70F9-AA2C-4CF8-BA7F-4BD86C066F76}" type="presParOf" srcId="{64701C11-9F45-438C-8F70-88BF030F9BEC}" destId="{F3524740-7EBE-45A2-A061-D56DAC5F749F}" srcOrd="5" destOrd="0" presId="urn:microsoft.com/office/officeart/2005/8/layout/default"/>
    <dgm:cxn modelId="{CA281D4F-AC72-459B-AD15-EFD3622BED13}" type="presParOf" srcId="{64701C11-9F45-438C-8F70-88BF030F9BEC}" destId="{1BE3721C-E514-4084-8A2E-AEA40D07CBA6}" srcOrd="6" destOrd="0" presId="urn:microsoft.com/office/officeart/2005/8/layout/default"/>
    <dgm:cxn modelId="{7A111E1F-D6A7-4E09-B906-A56FBB1137B6}" type="presParOf" srcId="{64701C11-9F45-438C-8F70-88BF030F9BEC}" destId="{14F5A328-3B42-493E-BA7D-6FA685AF45A8}" srcOrd="7" destOrd="0" presId="urn:microsoft.com/office/officeart/2005/8/layout/default"/>
    <dgm:cxn modelId="{3C6AC9A0-4307-4026-9C08-183E4075D26A}" type="presParOf" srcId="{64701C11-9F45-438C-8F70-88BF030F9BEC}" destId="{D327CC18-E78A-40E0-9689-2297FAE884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3E2BF-CEA0-4F99-BFFA-5078FB6CB70E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52C931-4F9C-4F89-84C2-9937413CA43F}">
      <dgm:prSet/>
      <dgm:spPr/>
      <dgm:t>
        <a:bodyPr/>
        <a:lstStyle/>
        <a:p>
          <a:r>
            <a:rPr lang="en-US" dirty="0"/>
            <a:t>Dataset</a:t>
          </a:r>
        </a:p>
      </dgm:t>
    </dgm:pt>
    <dgm:pt modelId="{4B88EEFA-6B86-4934-ABEA-01183243E41B}" type="parTrans" cxnId="{9B7FA6AB-F676-4556-A64A-38D8857AC9E9}">
      <dgm:prSet/>
      <dgm:spPr/>
      <dgm:t>
        <a:bodyPr/>
        <a:lstStyle/>
        <a:p>
          <a:endParaRPr lang="en-US"/>
        </a:p>
      </dgm:t>
    </dgm:pt>
    <dgm:pt modelId="{DAEF1A6A-AB33-4319-B8A7-F56F2B4C4AF3}" type="sibTrans" cxnId="{9B7FA6AB-F676-4556-A64A-38D8857AC9E9}">
      <dgm:prSet/>
      <dgm:spPr/>
      <dgm:t>
        <a:bodyPr/>
        <a:lstStyle/>
        <a:p>
          <a:endParaRPr lang="en-US"/>
        </a:p>
      </dgm:t>
    </dgm:pt>
    <dgm:pt modelId="{C306960F-326B-42EE-8D73-ED98483CB73A}">
      <dgm:prSet/>
      <dgm:spPr/>
      <dgm:t>
        <a:bodyPr/>
        <a:lstStyle/>
        <a:p>
          <a:r>
            <a:rPr lang="en-US" dirty="0"/>
            <a:t>Data Integration</a:t>
          </a:r>
        </a:p>
      </dgm:t>
    </dgm:pt>
    <dgm:pt modelId="{29E7A8BD-09F1-4B0A-BE8B-D35C3B9891E6}" type="parTrans" cxnId="{80EBE0B7-4325-4149-8FDC-74B0CC62CDF0}">
      <dgm:prSet/>
      <dgm:spPr/>
      <dgm:t>
        <a:bodyPr/>
        <a:lstStyle/>
        <a:p>
          <a:endParaRPr lang="en-US"/>
        </a:p>
      </dgm:t>
    </dgm:pt>
    <dgm:pt modelId="{5E07BA0B-1E2B-4C8A-9226-C11BE37BB026}" type="sibTrans" cxnId="{80EBE0B7-4325-4149-8FDC-74B0CC62CDF0}">
      <dgm:prSet/>
      <dgm:spPr/>
      <dgm:t>
        <a:bodyPr/>
        <a:lstStyle/>
        <a:p>
          <a:endParaRPr lang="en-US"/>
        </a:p>
      </dgm:t>
    </dgm:pt>
    <dgm:pt modelId="{C466D488-87BD-4BF2-967A-6D3E126392A1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885791E7-426F-451D-9F9E-E79135A40644}" type="parTrans" cxnId="{ACABA1BD-FEB2-40DB-89F4-820E4D9C69D0}">
      <dgm:prSet/>
      <dgm:spPr/>
      <dgm:t>
        <a:bodyPr/>
        <a:lstStyle/>
        <a:p>
          <a:endParaRPr lang="en-US"/>
        </a:p>
      </dgm:t>
    </dgm:pt>
    <dgm:pt modelId="{81816B8E-5AE7-431A-96C5-D43098232F80}" type="sibTrans" cxnId="{ACABA1BD-FEB2-40DB-89F4-820E4D9C69D0}">
      <dgm:prSet/>
      <dgm:spPr/>
      <dgm:t>
        <a:bodyPr/>
        <a:lstStyle/>
        <a:p>
          <a:endParaRPr lang="en-US"/>
        </a:p>
      </dgm:t>
    </dgm:pt>
    <dgm:pt modelId="{049462E8-0092-4CD0-8FE4-72B1A20A3B79}">
      <dgm:prSet/>
      <dgm:spPr/>
      <dgm:t>
        <a:bodyPr/>
        <a:lstStyle/>
        <a:p>
          <a:r>
            <a:rPr lang="en-US" dirty="0"/>
            <a:t>GCP</a:t>
          </a:r>
        </a:p>
      </dgm:t>
    </dgm:pt>
    <dgm:pt modelId="{A11F3DDF-8F45-49C7-8E5C-80BB6523732E}" type="parTrans" cxnId="{2253692D-4D65-480B-8577-4115B30A0D5D}">
      <dgm:prSet/>
      <dgm:spPr/>
      <dgm:t>
        <a:bodyPr/>
        <a:lstStyle/>
        <a:p>
          <a:endParaRPr lang="en-US"/>
        </a:p>
      </dgm:t>
    </dgm:pt>
    <dgm:pt modelId="{8928A9A9-A998-411C-AE0C-62B1BD84F841}" type="sibTrans" cxnId="{2253692D-4D65-480B-8577-4115B30A0D5D}">
      <dgm:prSet/>
      <dgm:spPr/>
      <dgm:t>
        <a:bodyPr/>
        <a:lstStyle/>
        <a:p>
          <a:endParaRPr lang="en-US"/>
        </a:p>
      </dgm:t>
    </dgm:pt>
    <dgm:pt modelId="{5CADC248-9F21-4337-8817-2632C4DB1F6C}">
      <dgm:prSet/>
      <dgm:spPr/>
      <dgm:t>
        <a:bodyPr/>
        <a:lstStyle/>
        <a:p>
          <a:r>
            <a:rPr lang="en-US" dirty="0"/>
            <a:t>Google Datasets</a:t>
          </a:r>
        </a:p>
      </dgm:t>
    </dgm:pt>
    <dgm:pt modelId="{A015BA8B-38F8-4593-98AF-6EDE6AAC2279}" type="parTrans" cxnId="{A9477416-DE13-4D57-9568-C4CB7E049DE6}">
      <dgm:prSet/>
      <dgm:spPr/>
      <dgm:t>
        <a:bodyPr/>
        <a:lstStyle/>
        <a:p>
          <a:endParaRPr lang="en-US"/>
        </a:p>
      </dgm:t>
    </dgm:pt>
    <dgm:pt modelId="{35B76A44-A0D7-4338-B6C7-0EF5FB91FF45}" type="sibTrans" cxnId="{A9477416-DE13-4D57-9568-C4CB7E049DE6}">
      <dgm:prSet/>
      <dgm:spPr/>
      <dgm:t>
        <a:bodyPr/>
        <a:lstStyle/>
        <a:p>
          <a:endParaRPr lang="en-US"/>
        </a:p>
      </dgm:t>
    </dgm:pt>
    <dgm:pt modelId="{64701C11-9F45-438C-8F70-88BF030F9BEC}" type="pres">
      <dgm:prSet presAssocID="{EA03E2BF-CEA0-4F99-BFFA-5078FB6CB70E}" presName="diagram" presStyleCnt="0">
        <dgm:presLayoutVars>
          <dgm:dir/>
          <dgm:resizeHandles val="exact"/>
        </dgm:presLayoutVars>
      </dgm:prSet>
      <dgm:spPr/>
    </dgm:pt>
    <dgm:pt modelId="{26FBB286-06F6-4B8C-A173-0F709FDCAF26}" type="pres">
      <dgm:prSet presAssocID="{9852C931-4F9C-4F89-84C2-9937413CA43F}" presName="node" presStyleLbl="node1" presStyleIdx="0" presStyleCnt="5" custLinFactNeighborX="-2696" custLinFactNeighborY="-15927">
        <dgm:presLayoutVars>
          <dgm:bulletEnabled val="1"/>
        </dgm:presLayoutVars>
      </dgm:prSet>
      <dgm:spPr/>
    </dgm:pt>
    <dgm:pt modelId="{0DAB1C48-8E96-48F5-A92C-959C580D469D}" type="pres">
      <dgm:prSet presAssocID="{DAEF1A6A-AB33-4319-B8A7-F56F2B4C4AF3}" presName="sibTrans" presStyleCnt="0"/>
      <dgm:spPr/>
    </dgm:pt>
    <dgm:pt modelId="{89D5AE97-9753-4B92-B893-E6249AAB8E12}" type="pres">
      <dgm:prSet presAssocID="{C306960F-326B-42EE-8D73-ED98483CB73A}" presName="node" presStyleLbl="node1" presStyleIdx="1" presStyleCnt="5" custLinFactNeighborX="31" custLinFactNeighborY="-18288">
        <dgm:presLayoutVars>
          <dgm:bulletEnabled val="1"/>
        </dgm:presLayoutVars>
      </dgm:prSet>
      <dgm:spPr/>
    </dgm:pt>
    <dgm:pt modelId="{D7A6E8FA-0A11-4AAB-9AFD-172C3877D89C}" type="pres">
      <dgm:prSet presAssocID="{5E07BA0B-1E2B-4C8A-9226-C11BE37BB026}" presName="sibTrans" presStyleCnt="0"/>
      <dgm:spPr/>
    </dgm:pt>
    <dgm:pt modelId="{AF57645C-496F-45CB-8C28-253BF8D8D2D1}" type="pres">
      <dgm:prSet presAssocID="{C466D488-87BD-4BF2-967A-6D3E126392A1}" presName="node" presStyleLbl="node1" presStyleIdx="2" presStyleCnt="5" custLinFactNeighborX="631" custLinFactNeighborY="-17210">
        <dgm:presLayoutVars>
          <dgm:bulletEnabled val="1"/>
        </dgm:presLayoutVars>
      </dgm:prSet>
      <dgm:spPr/>
    </dgm:pt>
    <dgm:pt modelId="{F3524740-7EBE-45A2-A061-D56DAC5F749F}" type="pres">
      <dgm:prSet presAssocID="{81816B8E-5AE7-431A-96C5-D43098232F80}" presName="sibTrans" presStyleCnt="0"/>
      <dgm:spPr/>
    </dgm:pt>
    <dgm:pt modelId="{D327CC18-E78A-40E0-9689-2297FAE884DD}" type="pres">
      <dgm:prSet presAssocID="{049462E8-0092-4CD0-8FE4-72B1A20A3B79}" presName="node" presStyleLbl="node1" presStyleIdx="3" presStyleCnt="5" custLinFactNeighborY="-16733">
        <dgm:presLayoutVars>
          <dgm:bulletEnabled val="1"/>
        </dgm:presLayoutVars>
      </dgm:prSet>
      <dgm:spPr/>
    </dgm:pt>
    <dgm:pt modelId="{E85CE632-4DB7-48A4-82E2-D0AAFAC56558}" type="pres">
      <dgm:prSet presAssocID="{8928A9A9-A998-411C-AE0C-62B1BD84F841}" presName="sibTrans" presStyleCnt="0"/>
      <dgm:spPr/>
    </dgm:pt>
    <dgm:pt modelId="{DD30E14E-93F8-420D-AC87-82FF58CF3332}" type="pres">
      <dgm:prSet presAssocID="{5CADC248-9F21-4337-8817-2632C4DB1F6C}" presName="node" presStyleLbl="node1" presStyleIdx="4" presStyleCnt="5" custLinFactNeighborX="-1673" custLinFactNeighborY="-18592">
        <dgm:presLayoutVars>
          <dgm:bulletEnabled val="1"/>
        </dgm:presLayoutVars>
      </dgm:prSet>
      <dgm:spPr/>
    </dgm:pt>
  </dgm:ptLst>
  <dgm:cxnLst>
    <dgm:cxn modelId="{D648FB0C-8396-4DE8-AB26-2B5C49B2E7FF}" type="presOf" srcId="{C466D488-87BD-4BF2-967A-6D3E126392A1}" destId="{AF57645C-496F-45CB-8C28-253BF8D8D2D1}" srcOrd="0" destOrd="0" presId="urn:microsoft.com/office/officeart/2005/8/layout/default"/>
    <dgm:cxn modelId="{A9477416-DE13-4D57-9568-C4CB7E049DE6}" srcId="{EA03E2BF-CEA0-4F99-BFFA-5078FB6CB70E}" destId="{5CADC248-9F21-4337-8817-2632C4DB1F6C}" srcOrd="4" destOrd="0" parTransId="{A015BA8B-38F8-4593-98AF-6EDE6AAC2279}" sibTransId="{35B76A44-A0D7-4338-B6C7-0EF5FB91FF45}"/>
    <dgm:cxn modelId="{2253692D-4D65-480B-8577-4115B30A0D5D}" srcId="{EA03E2BF-CEA0-4F99-BFFA-5078FB6CB70E}" destId="{049462E8-0092-4CD0-8FE4-72B1A20A3B79}" srcOrd="3" destOrd="0" parTransId="{A11F3DDF-8F45-49C7-8E5C-80BB6523732E}" sibTransId="{8928A9A9-A998-411C-AE0C-62B1BD84F841}"/>
    <dgm:cxn modelId="{8D2DDA75-1EDD-4CB0-B443-82C0FE56E78A}" type="presOf" srcId="{9852C931-4F9C-4F89-84C2-9937413CA43F}" destId="{26FBB286-06F6-4B8C-A173-0F709FDCAF26}" srcOrd="0" destOrd="0" presId="urn:microsoft.com/office/officeart/2005/8/layout/default"/>
    <dgm:cxn modelId="{B918A37E-6AC5-4F36-8201-7B6A2171084B}" type="presOf" srcId="{C306960F-326B-42EE-8D73-ED98483CB73A}" destId="{89D5AE97-9753-4B92-B893-E6249AAB8E12}" srcOrd="0" destOrd="0" presId="urn:microsoft.com/office/officeart/2005/8/layout/default"/>
    <dgm:cxn modelId="{5E79D3A4-046B-48A7-ABAB-72A0AAD3B5C3}" type="presOf" srcId="{EA03E2BF-CEA0-4F99-BFFA-5078FB6CB70E}" destId="{64701C11-9F45-438C-8F70-88BF030F9BEC}" srcOrd="0" destOrd="0" presId="urn:microsoft.com/office/officeart/2005/8/layout/default"/>
    <dgm:cxn modelId="{9B7FA6AB-F676-4556-A64A-38D8857AC9E9}" srcId="{EA03E2BF-CEA0-4F99-BFFA-5078FB6CB70E}" destId="{9852C931-4F9C-4F89-84C2-9937413CA43F}" srcOrd="0" destOrd="0" parTransId="{4B88EEFA-6B86-4934-ABEA-01183243E41B}" sibTransId="{DAEF1A6A-AB33-4319-B8A7-F56F2B4C4AF3}"/>
    <dgm:cxn modelId="{36027BB3-8561-4BFE-92E8-EB80E83F99D3}" type="presOf" srcId="{5CADC248-9F21-4337-8817-2632C4DB1F6C}" destId="{DD30E14E-93F8-420D-AC87-82FF58CF3332}" srcOrd="0" destOrd="0" presId="urn:microsoft.com/office/officeart/2005/8/layout/default"/>
    <dgm:cxn modelId="{80EBE0B7-4325-4149-8FDC-74B0CC62CDF0}" srcId="{EA03E2BF-CEA0-4F99-BFFA-5078FB6CB70E}" destId="{C306960F-326B-42EE-8D73-ED98483CB73A}" srcOrd="1" destOrd="0" parTransId="{29E7A8BD-09F1-4B0A-BE8B-D35C3B9891E6}" sibTransId="{5E07BA0B-1E2B-4C8A-9226-C11BE37BB026}"/>
    <dgm:cxn modelId="{ACABA1BD-FEB2-40DB-89F4-820E4D9C69D0}" srcId="{EA03E2BF-CEA0-4F99-BFFA-5078FB6CB70E}" destId="{C466D488-87BD-4BF2-967A-6D3E126392A1}" srcOrd="2" destOrd="0" parTransId="{885791E7-426F-451D-9F9E-E79135A40644}" sibTransId="{81816B8E-5AE7-431A-96C5-D43098232F80}"/>
    <dgm:cxn modelId="{637521DE-0F1E-4DC9-B79C-4D5A6A2C40AB}" type="presOf" srcId="{049462E8-0092-4CD0-8FE4-72B1A20A3B79}" destId="{D327CC18-E78A-40E0-9689-2297FAE884DD}" srcOrd="0" destOrd="0" presId="urn:microsoft.com/office/officeart/2005/8/layout/default"/>
    <dgm:cxn modelId="{AC7AC432-A650-43CE-A42D-B03DF78B029B}" type="presParOf" srcId="{64701C11-9F45-438C-8F70-88BF030F9BEC}" destId="{26FBB286-06F6-4B8C-A173-0F709FDCAF26}" srcOrd="0" destOrd="0" presId="urn:microsoft.com/office/officeart/2005/8/layout/default"/>
    <dgm:cxn modelId="{7E5F589E-1474-48B8-99D6-B1DD54E0EE35}" type="presParOf" srcId="{64701C11-9F45-438C-8F70-88BF030F9BEC}" destId="{0DAB1C48-8E96-48F5-A92C-959C580D469D}" srcOrd="1" destOrd="0" presId="urn:microsoft.com/office/officeart/2005/8/layout/default"/>
    <dgm:cxn modelId="{BC0647AD-3457-44B9-B96A-07875F83AD00}" type="presParOf" srcId="{64701C11-9F45-438C-8F70-88BF030F9BEC}" destId="{89D5AE97-9753-4B92-B893-E6249AAB8E12}" srcOrd="2" destOrd="0" presId="urn:microsoft.com/office/officeart/2005/8/layout/default"/>
    <dgm:cxn modelId="{249C2017-38B5-4312-B0E3-7F6B0B4C2CA1}" type="presParOf" srcId="{64701C11-9F45-438C-8F70-88BF030F9BEC}" destId="{D7A6E8FA-0A11-4AAB-9AFD-172C3877D89C}" srcOrd="3" destOrd="0" presId="urn:microsoft.com/office/officeart/2005/8/layout/default"/>
    <dgm:cxn modelId="{89AC03AB-0B45-4288-B745-CBEABA0395F6}" type="presParOf" srcId="{64701C11-9F45-438C-8F70-88BF030F9BEC}" destId="{AF57645C-496F-45CB-8C28-253BF8D8D2D1}" srcOrd="4" destOrd="0" presId="urn:microsoft.com/office/officeart/2005/8/layout/default"/>
    <dgm:cxn modelId="{572D70F9-AA2C-4CF8-BA7F-4BD86C066F76}" type="presParOf" srcId="{64701C11-9F45-438C-8F70-88BF030F9BEC}" destId="{F3524740-7EBE-45A2-A061-D56DAC5F749F}" srcOrd="5" destOrd="0" presId="urn:microsoft.com/office/officeart/2005/8/layout/default"/>
    <dgm:cxn modelId="{3C6AC9A0-4307-4026-9C08-183E4075D26A}" type="presParOf" srcId="{64701C11-9F45-438C-8F70-88BF030F9BEC}" destId="{D327CC18-E78A-40E0-9689-2297FAE884DD}" srcOrd="6" destOrd="0" presId="urn:microsoft.com/office/officeart/2005/8/layout/default"/>
    <dgm:cxn modelId="{C2BF1B47-EBF9-4C96-93D4-56659DD74781}" type="presParOf" srcId="{64701C11-9F45-438C-8F70-88BF030F9BEC}" destId="{E85CE632-4DB7-48A4-82E2-D0AAFAC56558}" srcOrd="7" destOrd="0" presId="urn:microsoft.com/office/officeart/2005/8/layout/default"/>
    <dgm:cxn modelId="{9664E882-D95D-4994-8CA8-12175CA9AA21}" type="presParOf" srcId="{64701C11-9F45-438C-8F70-88BF030F9BEC}" destId="{DD30E14E-93F8-420D-AC87-82FF58CF333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A9D42E-B0DE-492D-A331-AA8CAAD65AC4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220B14-C306-4753-ACA7-29DFCA8E6E05}">
      <dgm:prSet/>
      <dgm:spPr/>
      <dgm:t>
        <a:bodyPr/>
        <a:lstStyle/>
        <a:p>
          <a:r>
            <a:rPr lang="en-US" dirty="0"/>
            <a:t>Predictive Modeling</a:t>
          </a:r>
        </a:p>
      </dgm:t>
    </dgm:pt>
    <dgm:pt modelId="{99FFDC74-9D3E-4A02-96A3-E9F421EC9444}" type="parTrans" cxnId="{F6D0DCA8-8813-4875-8E08-594261E3AFE7}">
      <dgm:prSet/>
      <dgm:spPr/>
      <dgm:t>
        <a:bodyPr/>
        <a:lstStyle/>
        <a:p>
          <a:endParaRPr lang="en-US"/>
        </a:p>
      </dgm:t>
    </dgm:pt>
    <dgm:pt modelId="{A6244211-F9F8-46E9-9B3E-44B86CC3586A}" type="sibTrans" cxnId="{F6D0DCA8-8813-4875-8E08-594261E3AFE7}">
      <dgm:prSet/>
      <dgm:spPr/>
      <dgm:t>
        <a:bodyPr/>
        <a:lstStyle/>
        <a:p>
          <a:endParaRPr lang="en-US"/>
        </a:p>
      </dgm:t>
    </dgm:pt>
    <dgm:pt modelId="{51DAA57D-C753-42D2-A862-E02D2E02098C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547062DA-F8B8-4383-B538-16735E1C4730}" type="parTrans" cxnId="{B06B9CB5-A630-426F-85B7-63723F0DCCB1}">
      <dgm:prSet/>
      <dgm:spPr/>
      <dgm:t>
        <a:bodyPr/>
        <a:lstStyle/>
        <a:p>
          <a:endParaRPr lang="en-US"/>
        </a:p>
      </dgm:t>
    </dgm:pt>
    <dgm:pt modelId="{7455923A-3830-4FDD-9ABE-ADEF313BB271}" type="sibTrans" cxnId="{B06B9CB5-A630-426F-85B7-63723F0DCCB1}">
      <dgm:prSet/>
      <dgm:spPr/>
      <dgm:t>
        <a:bodyPr/>
        <a:lstStyle/>
        <a:p>
          <a:endParaRPr lang="en-US"/>
        </a:p>
      </dgm:t>
    </dgm:pt>
    <dgm:pt modelId="{57FC1D86-6B64-4CB8-A499-BE9705B50321}">
      <dgm:prSet/>
      <dgm:spPr/>
      <dgm:t>
        <a:bodyPr/>
        <a:lstStyle/>
        <a:p>
          <a:r>
            <a:rPr lang="en-US" dirty="0"/>
            <a:t>Gather Live Data</a:t>
          </a:r>
        </a:p>
      </dgm:t>
    </dgm:pt>
    <dgm:pt modelId="{93932E0F-EBAA-49FE-A725-1289C208D591}" type="sibTrans" cxnId="{F5F48E64-4132-4894-AEAD-49E76A6E5B80}">
      <dgm:prSet/>
      <dgm:spPr/>
      <dgm:t>
        <a:bodyPr/>
        <a:lstStyle/>
        <a:p>
          <a:endParaRPr lang="en-US"/>
        </a:p>
      </dgm:t>
    </dgm:pt>
    <dgm:pt modelId="{1C98FDF2-F3C2-4DB7-8EC4-2C497DD59D5D}" type="parTrans" cxnId="{F5F48E64-4132-4894-AEAD-49E76A6E5B80}">
      <dgm:prSet/>
      <dgm:spPr/>
      <dgm:t>
        <a:bodyPr/>
        <a:lstStyle/>
        <a:p>
          <a:endParaRPr lang="en-US"/>
        </a:p>
      </dgm:t>
    </dgm:pt>
    <dgm:pt modelId="{1267495C-A3CF-45E0-97EF-88D76BD246FC}" type="pres">
      <dgm:prSet presAssocID="{E7A9D42E-B0DE-492D-A331-AA8CAAD65AC4}" presName="outerComposite" presStyleCnt="0">
        <dgm:presLayoutVars>
          <dgm:chMax val="5"/>
          <dgm:dir/>
          <dgm:resizeHandles val="exact"/>
        </dgm:presLayoutVars>
      </dgm:prSet>
      <dgm:spPr/>
    </dgm:pt>
    <dgm:pt modelId="{6162AA91-1997-45F8-A42D-0E7879E1A153}" type="pres">
      <dgm:prSet presAssocID="{E7A9D42E-B0DE-492D-A331-AA8CAAD65AC4}" presName="dummyMaxCanvas" presStyleCnt="0">
        <dgm:presLayoutVars/>
      </dgm:prSet>
      <dgm:spPr/>
    </dgm:pt>
    <dgm:pt modelId="{72B0CEAA-7795-4D76-B597-6FC1CC7C6755}" type="pres">
      <dgm:prSet presAssocID="{E7A9D42E-B0DE-492D-A331-AA8CAAD65AC4}" presName="ThreeNodes_1" presStyleLbl="node1" presStyleIdx="0" presStyleCnt="3">
        <dgm:presLayoutVars>
          <dgm:bulletEnabled val="1"/>
        </dgm:presLayoutVars>
      </dgm:prSet>
      <dgm:spPr/>
    </dgm:pt>
    <dgm:pt modelId="{2197D278-F725-4158-8CB8-A233215E05D3}" type="pres">
      <dgm:prSet presAssocID="{E7A9D42E-B0DE-492D-A331-AA8CAAD65AC4}" presName="ThreeNodes_2" presStyleLbl="node1" presStyleIdx="1" presStyleCnt="3">
        <dgm:presLayoutVars>
          <dgm:bulletEnabled val="1"/>
        </dgm:presLayoutVars>
      </dgm:prSet>
      <dgm:spPr/>
    </dgm:pt>
    <dgm:pt modelId="{797326BF-AD78-4461-9440-EA2B40C97F72}" type="pres">
      <dgm:prSet presAssocID="{E7A9D42E-B0DE-492D-A331-AA8CAAD65AC4}" presName="ThreeNodes_3" presStyleLbl="node1" presStyleIdx="2" presStyleCnt="3">
        <dgm:presLayoutVars>
          <dgm:bulletEnabled val="1"/>
        </dgm:presLayoutVars>
      </dgm:prSet>
      <dgm:spPr/>
    </dgm:pt>
    <dgm:pt modelId="{EB8AF7D3-84FC-4CDC-A1A1-7564E8585CA4}" type="pres">
      <dgm:prSet presAssocID="{E7A9D42E-B0DE-492D-A331-AA8CAAD65AC4}" presName="ThreeConn_1-2" presStyleLbl="fgAccFollowNode1" presStyleIdx="0" presStyleCnt="2">
        <dgm:presLayoutVars>
          <dgm:bulletEnabled val="1"/>
        </dgm:presLayoutVars>
      </dgm:prSet>
      <dgm:spPr/>
    </dgm:pt>
    <dgm:pt modelId="{782164DE-ACE7-4BA2-B98C-F93A4495FCD8}" type="pres">
      <dgm:prSet presAssocID="{E7A9D42E-B0DE-492D-A331-AA8CAAD65AC4}" presName="ThreeConn_2-3" presStyleLbl="fgAccFollowNode1" presStyleIdx="1" presStyleCnt="2">
        <dgm:presLayoutVars>
          <dgm:bulletEnabled val="1"/>
        </dgm:presLayoutVars>
      </dgm:prSet>
      <dgm:spPr/>
    </dgm:pt>
    <dgm:pt modelId="{8CCDCE13-6068-45A0-B3FB-D6D43BCA7F1F}" type="pres">
      <dgm:prSet presAssocID="{E7A9D42E-B0DE-492D-A331-AA8CAAD65AC4}" presName="ThreeNodes_1_text" presStyleLbl="node1" presStyleIdx="2" presStyleCnt="3">
        <dgm:presLayoutVars>
          <dgm:bulletEnabled val="1"/>
        </dgm:presLayoutVars>
      </dgm:prSet>
      <dgm:spPr/>
    </dgm:pt>
    <dgm:pt modelId="{6F5136F7-91F4-4719-BCD8-53E4CE1F53CF}" type="pres">
      <dgm:prSet presAssocID="{E7A9D42E-B0DE-492D-A331-AA8CAAD65AC4}" presName="ThreeNodes_2_text" presStyleLbl="node1" presStyleIdx="2" presStyleCnt="3">
        <dgm:presLayoutVars>
          <dgm:bulletEnabled val="1"/>
        </dgm:presLayoutVars>
      </dgm:prSet>
      <dgm:spPr/>
    </dgm:pt>
    <dgm:pt modelId="{F678B24C-C9CF-4944-80F7-FB31847CA335}" type="pres">
      <dgm:prSet presAssocID="{E7A9D42E-B0DE-492D-A331-AA8CAAD65AC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4261107-3C02-4975-A313-CEAED4265EAD}" type="presOf" srcId="{BF220B14-C306-4753-ACA7-29DFCA8E6E05}" destId="{8CCDCE13-6068-45A0-B3FB-D6D43BCA7F1F}" srcOrd="1" destOrd="0" presId="urn:microsoft.com/office/officeart/2005/8/layout/vProcess5"/>
    <dgm:cxn modelId="{C46B7724-4655-4EF0-8205-22B346FC0E06}" type="presOf" srcId="{A6244211-F9F8-46E9-9B3E-44B86CC3586A}" destId="{EB8AF7D3-84FC-4CDC-A1A1-7564E8585CA4}" srcOrd="0" destOrd="0" presId="urn:microsoft.com/office/officeart/2005/8/layout/vProcess5"/>
    <dgm:cxn modelId="{73897940-50C9-4B07-A602-7D2A40604D77}" type="presOf" srcId="{BF220B14-C306-4753-ACA7-29DFCA8E6E05}" destId="{72B0CEAA-7795-4D76-B597-6FC1CC7C6755}" srcOrd="0" destOrd="0" presId="urn:microsoft.com/office/officeart/2005/8/layout/vProcess5"/>
    <dgm:cxn modelId="{F5F48E64-4132-4894-AEAD-49E76A6E5B80}" srcId="{E7A9D42E-B0DE-492D-A331-AA8CAAD65AC4}" destId="{57FC1D86-6B64-4CB8-A499-BE9705B50321}" srcOrd="2" destOrd="0" parTransId="{1C98FDF2-F3C2-4DB7-8EC4-2C497DD59D5D}" sibTransId="{93932E0F-EBAA-49FE-A725-1289C208D591}"/>
    <dgm:cxn modelId="{CEAD9F72-67FC-4BA2-B92D-C3A19C3536DF}" type="presOf" srcId="{51DAA57D-C753-42D2-A862-E02D2E02098C}" destId="{2197D278-F725-4158-8CB8-A233215E05D3}" srcOrd="0" destOrd="0" presId="urn:microsoft.com/office/officeart/2005/8/layout/vProcess5"/>
    <dgm:cxn modelId="{4876107E-DB54-4444-8B61-09255E612F87}" type="presOf" srcId="{E7A9D42E-B0DE-492D-A331-AA8CAAD65AC4}" destId="{1267495C-A3CF-45E0-97EF-88D76BD246FC}" srcOrd="0" destOrd="0" presId="urn:microsoft.com/office/officeart/2005/8/layout/vProcess5"/>
    <dgm:cxn modelId="{D3A81D88-394E-4D74-9DB2-4749AA52B6F6}" type="presOf" srcId="{7455923A-3830-4FDD-9ABE-ADEF313BB271}" destId="{782164DE-ACE7-4BA2-B98C-F93A4495FCD8}" srcOrd="0" destOrd="0" presId="urn:microsoft.com/office/officeart/2005/8/layout/vProcess5"/>
    <dgm:cxn modelId="{F6D0DCA8-8813-4875-8E08-594261E3AFE7}" srcId="{E7A9D42E-B0DE-492D-A331-AA8CAAD65AC4}" destId="{BF220B14-C306-4753-ACA7-29DFCA8E6E05}" srcOrd="0" destOrd="0" parTransId="{99FFDC74-9D3E-4A02-96A3-E9F421EC9444}" sibTransId="{A6244211-F9F8-46E9-9B3E-44B86CC3586A}"/>
    <dgm:cxn modelId="{B06B9CB5-A630-426F-85B7-63723F0DCCB1}" srcId="{E7A9D42E-B0DE-492D-A331-AA8CAAD65AC4}" destId="{51DAA57D-C753-42D2-A862-E02D2E02098C}" srcOrd="1" destOrd="0" parTransId="{547062DA-F8B8-4383-B538-16735E1C4730}" sibTransId="{7455923A-3830-4FDD-9ABE-ADEF313BB271}"/>
    <dgm:cxn modelId="{22D365B9-B4B9-4523-AC38-99FAB8BFBB51}" type="presOf" srcId="{51DAA57D-C753-42D2-A862-E02D2E02098C}" destId="{6F5136F7-91F4-4719-BCD8-53E4CE1F53CF}" srcOrd="1" destOrd="0" presId="urn:microsoft.com/office/officeart/2005/8/layout/vProcess5"/>
    <dgm:cxn modelId="{6AA737BC-9953-4F79-A93E-121538C523E6}" type="presOf" srcId="{57FC1D86-6B64-4CB8-A499-BE9705B50321}" destId="{F678B24C-C9CF-4944-80F7-FB31847CA335}" srcOrd="1" destOrd="0" presId="urn:microsoft.com/office/officeart/2005/8/layout/vProcess5"/>
    <dgm:cxn modelId="{0AB7E5DB-A451-49BC-8041-26AD37C742B0}" type="presOf" srcId="{57FC1D86-6B64-4CB8-A499-BE9705B50321}" destId="{797326BF-AD78-4461-9440-EA2B40C97F72}" srcOrd="0" destOrd="0" presId="urn:microsoft.com/office/officeart/2005/8/layout/vProcess5"/>
    <dgm:cxn modelId="{13FAE992-4A38-490C-91DB-D5BBCEA4C106}" type="presParOf" srcId="{1267495C-A3CF-45E0-97EF-88D76BD246FC}" destId="{6162AA91-1997-45F8-A42D-0E7879E1A153}" srcOrd="0" destOrd="0" presId="urn:microsoft.com/office/officeart/2005/8/layout/vProcess5"/>
    <dgm:cxn modelId="{4FF58DBB-A799-4297-9774-BF5A9230C2D0}" type="presParOf" srcId="{1267495C-A3CF-45E0-97EF-88D76BD246FC}" destId="{72B0CEAA-7795-4D76-B597-6FC1CC7C6755}" srcOrd="1" destOrd="0" presId="urn:microsoft.com/office/officeart/2005/8/layout/vProcess5"/>
    <dgm:cxn modelId="{D5365629-36FC-4B2D-809A-E8944E3614E1}" type="presParOf" srcId="{1267495C-A3CF-45E0-97EF-88D76BD246FC}" destId="{2197D278-F725-4158-8CB8-A233215E05D3}" srcOrd="2" destOrd="0" presId="urn:microsoft.com/office/officeart/2005/8/layout/vProcess5"/>
    <dgm:cxn modelId="{1F1482A6-D284-45CE-A4BB-484436C180E5}" type="presParOf" srcId="{1267495C-A3CF-45E0-97EF-88D76BD246FC}" destId="{797326BF-AD78-4461-9440-EA2B40C97F72}" srcOrd="3" destOrd="0" presId="urn:microsoft.com/office/officeart/2005/8/layout/vProcess5"/>
    <dgm:cxn modelId="{B3BE2E21-22CF-4CC1-A7AE-42AC24BB7E5D}" type="presParOf" srcId="{1267495C-A3CF-45E0-97EF-88D76BD246FC}" destId="{EB8AF7D3-84FC-4CDC-A1A1-7564E8585CA4}" srcOrd="4" destOrd="0" presId="urn:microsoft.com/office/officeart/2005/8/layout/vProcess5"/>
    <dgm:cxn modelId="{77FDC93B-4A29-4E86-BEB0-1579A193B697}" type="presParOf" srcId="{1267495C-A3CF-45E0-97EF-88D76BD246FC}" destId="{782164DE-ACE7-4BA2-B98C-F93A4495FCD8}" srcOrd="5" destOrd="0" presId="urn:microsoft.com/office/officeart/2005/8/layout/vProcess5"/>
    <dgm:cxn modelId="{D7120421-E550-47D6-BDF3-0950310DE49B}" type="presParOf" srcId="{1267495C-A3CF-45E0-97EF-88D76BD246FC}" destId="{8CCDCE13-6068-45A0-B3FB-D6D43BCA7F1F}" srcOrd="6" destOrd="0" presId="urn:microsoft.com/office/officeart/2005/8/layout/vProcess5"/>
    <dgm:cxn modelId="{DA1B9B8F-C606-4A6C-B830-CF9520274A0D}" type="presParOf" srcId="{1267495C-A3CF-45E0-97EF-88D76BD246FC}" destId="{6F5136F7-91F4-4719-BCD8-53E4CE1F53CF}" srcOrd="7" destOrd="0" presId="urn:microsoft.com/office/officeart/2005/8/layout/vProcess5"/>
    <dgm:cxn modelId="{05EF53A9-FDA7-439A-B56C-0E28C0F91830}" type="presParOf" srcId="{1267495C-A3CF-45E0-97EF-88D76BD246FC}" destId="{F678B24C-C9CF-4944-80F7-FB31847CA33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B286-06F6-4B8C-A173-0F709FDCAF26}">
      <dsp:nvSpPr>
        <dsp:cNvPr id="0" name=""/>
        <dsp:cNvSpPr/>
      </dsp:nvSpPr>
      <dsp:spPr>
        <a:xfrm>
          <a:off x="0" y="440405"/>
          <a:ext cx="1906255" cy="11437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Azure Server</a:t>
          </a:r>
        </a:p>
      </dsp:txBody>
      <dsp:txXfrm>
        <a:off x="0" y="440405"/>
        <a:ext cx="1906255" cy="1143753"/>
      </dsp:txXfrm>
    </dsp:sp>
    <dsp:sp modelId="{89D5AE97-9753-4B92-B893-E6249AAB8E12}">
      <dsp:nvSpPr>
        <dsp:cNvPr id="0" name=""/>
        <dsp:cNvSpPr/>
      </dsp:nvSpPr>
      <dsp:spPr>
        <a:xfrm>
          <a:off x="2100992" y="413401"/>
          <a:ext cx="1906255" cy="11437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Databricks</a:t>
          </a:r>
        </a:p>
      </dsp:txBody>
      <dsp:txXfrm>
        <a:off x="2100992" y="413401"/>
        <a:ext cx="1906255" cy="1143753"/>
      </dsp:txXfrm>
    </dsp:sp>
    <dsp:sp modelId="{AF57645C-496F-45CB-8C28-253BF8D8D2D1}">
      <dsp:nvSpPr>
        <dsp:cNvPr id="0" name=""/>
        <dsp:cNvSpPr/>
      </dsp:nvSpPr>
      <dsp:spPr>
        <a:xfrm>
          <a:off x="4209311" y="425731"/>
          <a:ext cx="1906255" cy="11437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PySpark</a:t>
          </a:r>
          <a:endParaRPr lang="en-US" sz="2700" kern="1200" dirty="0"/>
        </a:p>
      </dsp:txBody>
      <dsp:txXfrm>
        <a:off x="4209311" y="425731"/>
        <a:ext cx="1906255" cy="1143753"/>
      </dsp:txXfrm>
    </dsp:sp>
    <dsp:sp modelId="{1BE3721C-E514-4084-8A2E-AEA40D07CBA6}">
      <dsp:nvSpPr>
        <dsp:cNvPr id="0" name=""/>
        <dsp:cNvSpPr/>
      </dsp:nvSpPr>
      <dsp:spPr>
        <a:xfrm>
          <a:off x="6262272" y="409924"/>
          <a:ext cx="1906255" cy="11437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Spark SQL</a:t>
          </a:r>
          <a:endParaRPr lang="en-US" sz="2700" kern="1200" dirty="0"/>
        </a:p>
      </dsp:txBody>
      <dsp:txXfrm>
        <a:off x="6262272" y="409924"/>
        <a:ext cx="1906255" cy="1143753"/>
      </dsp:txXfrm>
    </dsp:sp>
    <dsp:sp modelId="{D327CC18-E78A-40E0-9689-2297FAE884DD}">
      <dsp:nvSpPr>
        <dsp:cNvPr id="0" name=""/>
        <dsp:cNvSpPr/>
      </dsp:nvSpPr>
      <dsp:spPr>
        <a:xfrm>
          <a:off x="8391045" y="431187"/>
          <a:ext cx="1906255" cy="11437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Tableau</a:t>
          </a:r>
        </a:p>
      </dsp:txBody>
      <dsp:txXfrm>
        <a:off x="8391045" y="431187"/>
        <a:ext cx="1906255" cy="1143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B286-06F6-4B8C-A173-0F709FDCAF26}">
      <dsp:nvSpPr>
        <dsp:cNvPr id="0" name=""/>
        <dsp:cNvSpPr/>
      </dsp:nvSpPr>
      <dsp:spPr>
        <a:xfrm>
          <a:off x="0" y="363927"/>
          <a:ext cx="1963317" cy="11779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Dataset</a:t>
          </a:r>
        </a:p>
      </dsp:txBody>
      <dsp:txXfrm>
        <a:off x="0" y="363927"/>
        <a:ext cx="1963317" cy="1177990"/>
      </dsp:txXfrm>
    </dsp:sp>
    <dsp:sp modelId="{89D5AE97-9753-4B92-B893-E6249AAB8E12}">
      <dsp:nvSpPr>
        <dsp:cNvPr id="0" name=""/>
        <dsp:cNvSpPr/>
      </dsp:nvSpPr>
      <dsp:spPr>
        <a:xfrm>
          <a:off x="2163884" y="336114"/>
          <a:ext cx="1963317" cy="11779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Integration</a:t>
          </a:r>
        </a:p>
      </dsp:txBody>
      <dsp:txXfrm>
        <a:off x="2163884" y="336114"/>
        <a:ext cx="1963317" cy="1177990"/>
      </dsp:txXfrm>
    </dsp:sp>
    <dsp:sp modelId="{AF57645C-496F-45CB-8C28-253BF8D8D2D1}">
      <dsp:nvSpPr>
        <dsp:cNvPr id="0" name=""/>
        <dsp:cNvSpPr/>
      </dsp:nvSpPr>
      <dsp:spPr>
        <a:xfrm>
          <a:off x="4335313" y="348813"/>
          <a:ext cx="1963317" cy="11779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EDA</a:t>
          </a:r>
        </a:p>
      </dsp:txBody>
      <dsp:txXfrm>
        <a:off x="4335313" y="348813"/>
        <a:ext cx="1963317" cy="1177990"/>
      </dsp:txXfrm>
    </dsp:sp>
    <dsp:sp modelId="{D327CC18-E78A-40E0-9689-2297FAE884DD}">
      <dsp:nvSpPr>
        <dsp:cNvPr id="0" name=""/>
        <dsp:cNvSpPr/>
      </dsp:nvSpPr>
      <dsp:spPr>
        <a:xfrm>
          <a:off x="6482574" y="354432"/>
          <a:ext cx="1963317" cy="11779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GCP</a:t>
          </a:r>
        </a:p>
      </dsp:txBody>
      <dsp:txXfrm>
        <a:off x="6482574" y="354432"/>
        <a:ext cx="1963317" cy="1177990"/>
      </dsp:txXfrm>
    </dsp:sp>
    <dsp:sp modelId="{DD30E14E-93F8-420D-AC87-82FF58CF3332}">
      <dsp:nvSpPr>
        <dsp:cNvPr id="0" name=""/>
        <dsp:cNvSpPr/>
      </dsp:nvSpPr>
      <dsp:spPr>
        <a:xfrm>
          <a:off x="8609376" y="332533"/>
          <a:ext cx="1963317" cy="11779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Google Datasets</a:t>
          </a:r>
        </a:p>
      </dsp:txBody>
      <dsp:txXfrm>
        <a:off x="8609376" y="332533"/>
        <a:ext cx="1963317" cy="1177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0CEAA-7795-4D76-B597-6FC1CC7C6755}">
      <dsp:nvSpPr>
        <dsp:cNvPr id="0" name=""/>
        <dsp:cNvSpPr/>
      </dsp:nvSpPr>
      <dsp:spPr>
        <a:xfrm>
          <a:off x="0" y="0"/>
          <a:ext cx="8930487" cy="801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Predictive Modeling</a:t>
          </a:r>
        </a:p>
      </dsp:txBody>
      <dsp:txXfrm>
        <a:off x="23461" y="23461"/>
        <a:ext cx="8066130" cy="754092"/>
      </dsp:txXfrm>
    </dsp:sp>
    <dsp:sp modelId="{2197D278-F725-4158-8CB8-A233215E05D3}">
      <dsp:nvSpPr>
        <dsp:cNvPr id="0" name=""/>
        <dsp:cNvSpPr/>
      </dsp:nvSpPr>
      <dsp:spPr>
        <a:xfrm>
          <a:off x="787984" y="934516"/>
          <a:ext cx="8930487" cy="801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038937"/>
                <a:satOff val="262"/>
                <a:lumOff val="-33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8937"/>
                <a:satOff val="262"/>
                <a:lumOff val="-33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8937"/>
                <a:satOff val="262"/>
                <a:lumOff val="-33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Sentiment Analysis</a:t>
          </a:r>
        </a:p>
      </dsp:txBody>
      <dsp:txXfrm>
        <a:off x="811445" y="957977"/>
        <a:ext cx="7574922" cy="754092"/>
      </dsp:txXfrm>
    </dsp:sp>
    <dsp:sp modelId="{797326BF-AD78-4461-9440-EA2B40C97F72}">
      <dsp:nvSpPr>
        <dsp:cNvPr id="0" name=""/>
        <dsp:cNvSpPr/>
      </dsp:nvSpPr>
      <dsp:spPr>
        <a:xfrm>
          <a:off x="1575968" y="1869033"/>
          <a:ext cx="8930487" cy="801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77874"/>
                <a:satOff val="524"/>
                <a:lumOff val="-66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077874"/>
                <a:satOff val="524"/>
                <a:lumOff val="-66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077874"/>
                <a:satOff val="524"/>
                <a:lumOff val="-66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Gather Live Data</a:t>
          </a:r>
        </a:p>
      </dsp:txBody>
      <dsp:txXfrm>
        <a:off x="1599429" y="1892494"/>
        <a:ext cx="7574922" cy="754092"/>
      </dsp:txXfrm>
    </dsp:sp>
    <dsp:sp modelId="{EB8AF7D3-84FC-4CDC-A1A1-7564E8585CA4}">
      <dsp:nvSpPr>
        <dsp:cNvPr id="0" name=""/>
        <dsp:cNvSpPr/>
      </dsp:nvSpPr>
      <dsp:spPr>
        <a:xfrm>
          <a:off x="8409828" y="607435"/>
          <a:ext cx="520659" cy="520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26976" y="607435"/>
        <a:ext cx="286363" cy="391796"/>
      </dsp:txXfrm>
    </dsp:sp>
    <dsp:sp modelId="{782164DE-ACE7-4BA2-B98C-F93A4495FCD8}">
      <dsp:nvSpPr>
        <dsp:cNvPr id="0" name=""/>
        <dsp:cNvSpPr/>
      </dsp:nvSpPr>
      <dsp:spPr>
        <a:xfrm>
          <a:off x="9197812" y="1536612"/>
          <a:ext cx="520659" cy="520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0598865"/>
            <a:satOff val="-10525"/>
            <a:lumOff val="-133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314960" y="1536612"/>
        <a:ext cx="286363" cy="39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2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B46D8-7725-4F04-822A-2CAE6938D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0" r="15924" b="-1"/>
          <a:stretch/>
        </p:blipFill>
        <p:spPr>
          <a:xfrm>
            <a:off x="14746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2CA61-978E-46C5-B13A-8C71E567D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640" y="1122363"/>
            <a:ext cx="725932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Trend Analysis - YouTube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BD91E-2CBE-41F5-B4B8-1CE7D51D8338}"/>
              </a:ext>
            </a:extLst>
          </p:cNvPr>
          <p:cNvSpPr txBox="1"/>
          <p:nvPr/>
        </p:nvSpPr>
        <p:spPr>
          <a:xfrm>
            <a:off x="5592277" y="26902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B9113-C675-4C98-B638-00E64EE8A8A5}"/>
              </a:ext>
            </a:extLst>
          </p:cNvPr>
          <p:cNvSpPr txBox="1"/>
          <p:nvPr/>
        </p:nvSpPr>
        <p:spPr>
          <a:xfrm>
            <a:off x="7988968" y="4676873"/>
            <a:ext cx="36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Radhika Sood, Rajat Srivastava, Rohit Thakur, , Salil Tari, Zhu 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2" y="-169505"/>
            <a:ext cx="12025402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744066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459ED6-E1C2-4335-AD72-E9863A1D13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1560" y="1838641"/>
            <a:ext cx="8091950" cy="4849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D32BAB-1B99-4863-93B9-517F5941F63E}"/>
              </a:ext>
            </a:extLst>
          </p:cNvPr>
          <p:cNvSpPr/>
          <p:nvPr/>
        </p:nvSpPr>
        <p:spPr>
          <a:xfrm>
            <a:off x="163528" y="2272923"/>
            <a:ext cx="3896849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music category got most likes from audience, followed by entertainment and then comedy.</a:t>
            </a:r>
          </a:p>
        </p:txBody>
      </p:sp>
    </p:spTree>
    <p:extLst>
      <p:ext uri="{BB962C8B-B14F-4D97-AF65-F5344CB8AC3E}">
        <p14:creationId xmlns:p14="http://schemas.microsoft.com/office/powerpoint/2010/main" val="193704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2" y="-169505"/>
            <a:ext cx="12025402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744066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7ACA0-F433-4EDD-8DB9-8479EB0C4C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3821" y="1862341"/>
            <a:ext cx="7864891" cy="4425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970908-CA7B-45FB-8FFF-3E97507A9E76}"/>
              </a:ext>
            </a:extLst>
          </p:cNvPr>
          <p:cNvSpPr/>
          <p:nvPr/>
        </p:nvSpPr>
        <p:spPr>
          <a:xfrm>
            <a:off x="166576" y="2229651"/>
            <a:ext cx="4385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took average 8 days for a video to become a trending video. Education videos took the longest time.</a:t>
            </a:r>
          </a:p>
        </p:txBody>
      </p:sp>
    </p:spTree>
    <p:extLst>
      <p:ext uri="{BB962C8B-B14F-4D97-AF65-F5344CB8AC3E}">
        <p14:creationId xmlns:p14="http://schemas.microsoft.com/office/powerpoint/2010/main" val="4172406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2" y="-169505"/>
            <a:ext cx="12025402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744066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BCE49-D573-46CC-9E70-067EF2B197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672" y="1946787"/>
            <a:ext cx="4396290" cy="3405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83C87-E86C-4E75-A769-FF7F05675D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9023" y="1914701"/>
            <a:ext cx="4808681" cy="3437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35A5C-FAE5-4DA2-8BDF-E1B05395E1F2}"/>
              </a:ext>
            </a:extLst>
          </p:cNvPr>
          <p:cNvSpPr/>
          <p:nvPr/>
        </p:nvSpPr>
        <p:spPr>
          <a:xfrm>
            <a:off x="2729614" y="5613121"/>
            <a:ext cx="6096000" cy="968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Trending videos distributed relatively even in different countries. However, videos from GB (Great Britain) were the most popular followed by videos from US.</a:t>
            </a:r>
          </a:p>
        </p:txBody>
      </p:sp>
    </p:spTree>
    <p:extLst>
      <p:ext uri="{BB962C8B-B14F-4D97-AF65-F5344CB8AC3E}">
        <p14:creationId xmlns:p14="http://schemas.microsoft.com/office/powerpoint/2010/main" val="272937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0" y="48282"/>
            <a:ext cx="12192000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744066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9DC38B-0FDF-4B13-A8D9-1511DC73C7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4013" y="1685898"/>
            <a:ext cx="7640392" cy="47091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321596-70E0-47AA-B4AC-5DA74EBB3971}"/>
              </a:ext>
            </a:extLst>
          </p:cNvPr>
          <p:cNvSpPr/>
          <p:nvPr/>
        </p:nvSpPr>
        <p:spPr>
          <a:xfrm>
            <a:off x="0" y="2028367"/>
            <a:ext cx="4356418" cy="3248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a strong positive relationship between likes and views, which means that a video had more likes are more likely to become a trending video.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dislikes and comments a video had did not affect views significantly.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Additionally, audience who liked the video were more willing to give comments when compared with audience who disliked the video.</a:t>
            </a:r>
          </a:p>
        </p:txBody>
      </p:sp>
    </p:spTree>
    <p:extLst>
      <p:ext uri="{BB962C8B-B14F-4D97-AF65-F5344CB8AC3E}">
        <p14:creationId xmlns:p14="http://schemas.microsoft.com/office/powerpoint/2010/main" val="29685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0" y="48282"/>
            <a:ext cx="12192000" cy="68579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744066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Data Analysis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295E3930-80A7-45BC-AAF9-60B65F59B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1965471"/>
            <a:ext cx="10554517" cy="40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Next Steps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59373-AD04-47F4-B0C5-E38A5F20D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614303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67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938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 &amp; 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7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B46D8-7725-4F04-822A-2CAE6938D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0" r="15924" b="-1"/>
          <a:stretch/>
        </p:blipFill>
        <p:spPr>
          <a:xfrm>
            <a:off x="0" y="204704"/>
            <a:ext cx="8409777" cy="66532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BD91E-2CBE-41F5-B4B8-1CE7D51D8338}"/>
              </a:ext>
            </a:extLst>
          </p:cNvPr>
          <p:cNvSpPr txBox="1"/>
          <p:nvPr/>
        </p:nvSpPr>
        <p:spPr>
          <a:xfrm>
            <a:off x="5592277" y="26902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: Rounded Corners 4">
            <a:extLst>
              <a:ext uri="{FF2B5EF4-FFF2-40B4-BE49-F238E27FC236}">
                <a16:creationId xmlns:a16="http://schemas.microsoft.com/office/drawing/2014/main" id="{CE0543DE-10FB-4C33-9D89-C162E883C47F}"/>
              </a:ext>
            </a:extLst>
          </p:cNvPr>
          <p:cNvSpPr txBox="1"/>
          <p:nvPr/>
        </p:nvSpPr>
        <p:spPr>
          <a:xfrm>
            <a:off x="6195877" y="823291"/>
            <a:ext cx="4015629" cy="8565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dirty="0">
                <a:latin typeface="+mj-lt"/>
              </a:rPr>
              <a:t>Overview</a:t>
            </a:r>
            <a:endParaRPr lang="en-US" sz="5000" kern="12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46F26A-8E2D-4151-A524-C39F5C6ADED6}"/>
              </a:ext>
            </a:extLst>
          </p:cNvPr>
          <p:cNvGrpSpPr/>
          <p:nvPr/>
        </p:nvGrpSpPr>
        <p:grpSpPr>
          <a:xfrm>
            <a:off x="5454170" y="3184055"/>
            <a:ext cx="6469220" cy="856545"/>
            <a:chOff x="0" y="234215"/>
            <a:chExt cx="10702691" cy="33653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998D8D-5FF1-443E-9E73-6AF01D50D4A1}"/>
                </a:ext>
              </a:extLst>
            </p:cNvPr>
            <p:cNvSpPr/>
            <p:nvPr/>
          </p:nvSpPr>
          <p:spPr>
            <a:xfrm>
              <a:off x="0" y="234215"/>
              <a:ext cx="10506456" cy="33653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B6DB9BF-45DE-44AB-817D-BFFBB9C7603B}"/>
                </a:ext>
              </a:extLst>
            </p:cNvPr>
            <p:cNvSpPr txBox="1"/>
            <p:nvPr/>
          </p:nvSpPr>
          <p:spPr>
            <a:xfrm>
              <a:off x="251586" y="251608"/>
              <a:ext cx="10451105" cy="206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/>
                <a:t>Statistical analysis for the YouTube videos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891332-6C89-49FF-9ABF-1A834BDACE06}"/>
              </a:ext>
            </a:extLst>
          </p:cNvPr>
          <p:cNvGrpSpPr/>
          <p:nvPr/>
        </p:nvGrpSpPr>
        <p:grpSpPr>
          <a:xfrm>
            <a:off x="5454170" y="4084869"/>
            <a:ext cx="6469220" cy="856545"/>
            <a:chOff x="0" y="645627"/>
            <a:chExt cx="10506456" cy="6236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6FD4D9F-68D0-45A7-9D51-91E6D4412889}"/>
                </a:ext>
              </a:extLst>
            </p:cNvPr>
            <p:cNvSpPr/>
            <p:nvPr/>
          </p:nvSpPr>
          <p:spPr>
            <a:xfrm>
              <a:off x="0" y="645627"/>
              <a:ext cx="10506456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6">
              <a:extLst>
                <a:ext uri="{FF2B5EF4-FFF2-40B4-BE49-F238E27FC236}">
                  <a16:creationId xmlns:a16="http://schemas.microsoft.com/office/drawing/2014/main" id="{02C6197E-DDB7-4758-A81C-7595B46021EA}"/>
                </a:ext>
              </a:extLst>
            </p:cNvPr>
            <p:cNvSpPr txBox="1"/>
            <p:nvPr/>
          </p:nvSpPr>
          <p:spPr>
            <a:xfrm>
              <a:off x="246974" y="774932"/>
              <a:ext cx="9302984" cy="450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/>
                <a:t>Number of Views, Likes, Share, Comments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F4EDE9-52AF-4CA0-A4B9-72C4F31FDD1E}"/>
              </a:ext>
            </a:extLst>
          </p:cNvPr>
          <p:cNvGrpSpPr/>
          <p:nvPr/>
        </p:nvGrpSpPr>
        <p:grpSpPr>
          <a:xfrm>
            <a:off x="5491660" y="5020682"/>
            <a:ext cx="6431730" cy="698490"/>
            <a:chOff x="0" y="1344117"/>
            <a:chExt cx="10506456" cy="62361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DC4C319-46C0-4C73-83E2-A187858B3921}"/>
                </a:ext>
              </a:extLst>
            </p:cNvPr>
            <p:cNvSpPr/>
            <p:nvPr/>
          </p:nvSpPr>
          <p:spPr>
            <a:xfrm>
              <a:off x="0" y="1344117"/>
              <a:ext cx="10506456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32F983F4-1978-461C-94B9-360189AE002F}"/>
                </a:ext>
              </a:extLst>
            </p:cNvPr>
            <p:cNvSpPr txBox="1"/>
            <p:nvPr/>
          </p:nvSpPr>
          <p:spPr>
            <a:xfrm>
              <a:off x="30443" y="1542205"/>
              <a:ext cx="10445573" cy="395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dirty="0"/>
            </a:p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/>
                <a:t>Formats: Json and CSV 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4433C9-2B55-4B2F-88E9-D28208DB1FFF}"/>
              </a:ext>
            </a:extLst>
          </p:cNvPr>
          <p:cNvGrpSpPr/>
          <p:nvPr/>
        </p:nvGrpSpPr>
        <p:grpSpPr>
          <a:xfrm>
            <a:off x="5510296" y="5748534"/>
            <a:ext cx="6413093" cy="669128"/>
            <a:chOff x="0" y="2042607"/>
            <a:chExt cx="10506456" cy="62361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7786DB6-18D4-4CF7-A249-AB688EB9234F}"/>
                </a:ext>
              </a:extLst>
            </p:cNvPr>
            <p:cNvSpPr/>
            <p:nvPr/>
          </p:nvSpPr>
          <p:spPr>
            <a:xfrm>
              <a:off x="0" y="2042607"/>
              <a:ext cx="10506456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10">
              <a:extLst>
                <a:ext uri="{FF2B5EF4-FFF2-40B4-BE49-F238E27FC236}">
                  <a16:creationId xmlns:a16="http://schemas.microsoft.com/office/drawing/2014/main" id="{A5A61585-5FDE-4949-9C24-4503EBB8937E}"/>
                </a:ext>
              </a:extLst>
            </p:cNvPr>
            <p:cNvSpPr txBox="1"/>
            <p:nvPr/>
          </p:nvSpPr>
          <p:spPr>
            <a:xfrm>
              <a:off x="30442" y="2073049"/>
              <a:ext cx="10445572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dirty="0"/>
            </a:p>
            <a:p>
              <a:pPr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/>
                <a:t>Data Source: Kaggle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D64A78-731F-4877-9BD7-13972D3ABB41}"/>
              </a:ext>
            </a:extLst>
          </p:cNvPr>
          <p:cNvCxnSpPr/>
          <p:nvPr/>
        </p:nvCxnSpPr>
        <p:spPr>
          <a:xfrm>
            <a:off x="6096000" y="1679836"/>
            <a:ext cx="5100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103642" y="-49759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Technologies Used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2A25801-FEB0-49D0-9752-DFE35BBC3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495353"/>
              </p:ext>
            </p:extLst>
          </p:nvPr>
        </p:nvGraphicFramePr>
        <p:xfrm>
          <a:off x="640080" y="3635086"/>
          <a:ext cx="10300822" cy="238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04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7AB2-0D25-4968-920B-E95EC51E9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103642" y="-5515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C809-7B8E-4A64-9EE7-48007D8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Challenges Faced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2A25801-FEB0-49D0-9752-DFE35BBC3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391005"/>
              </p:ext>
            </p:extLst>
          </p:nvPr>
        </p:nvGraphicFramePr>
        <p:xfrm>
          <a:off x="640079" y="3635086"/>
          <a:ext cx="10609167" cy="22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3495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4879C6-4020-4A19-8AE2-FFB439C4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0B343A-DF14-4C4E-AB52-91851704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  <a:noFill/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42638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4879C6-4020-4A19-8AE2-FFB439C4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6CB7D3-17E0-4566-B0FF-04856050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0450"/>
            <a:ext cx="12192000" cy="58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5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4879C6-4020-4A19-8AE2-FFB439C4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87D7BA-3B2E-42B9-B998-AE25585A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191"/>
            <a:ext cx="12192000" cy="59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8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4879C6-4020-4A19-8AE2-FFB439C4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87D7BA-3B2E-42B9-B998-AE25585A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191"/>
            <a:ext cx="12192000" cy="59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4879C6-4020-4A19-8AE2-FFB439C4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21" b="-1"/>
          <a:stretch/>
        </p:blipFill>
        <p:spPr>
          <a:xfrm>
            <a:off x="21" y="0"/>
            <a:ext cx="12191979" cy="685799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2DD62C-AF29-43B4-BA9A-5B0AD6B7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243"/>
            <a:ext cx="12192000" cy="58869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0C82F8-556F-4754-9477-3CEAE355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88" y="94776"/>
            <a:ext cx="8994413" cy="898691"/>
          </a:xfrm>
          <a:noFill/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DAG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792932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3758C4"/>
      </a:accent1>
      <a:accent2>
        <a:srgbClr val="3D9ED2"/>
      </a:accent2>
      <a:accent3>
        <a:srgbClr val="6146D4"/>
      </a:accent3>
      <a:accent4>
        <a:srgbClr val="C12CA8"/>
      </a:accent4>
      <a:accent5>
        <a:srgbClr val="D23D7C"/>
      </a:accent5>
      <a:accent6>
        <a:srgbClr val="C12C2C"/>
      </a:accent6>
      <a:hlink>
        <a:srgbClr val="C44EA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216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Trend Analysis - YouTube</vt:lpstr>
      <vt:lpstr>PowerPoint Presentation</vt:lpstr>
      <vt:lpstr>Technologies Used</vt:lpstr>
      <vt:lpstr>Challenges Faced</vt:lpstr>
      <vt:lpstr>Data Integration</vt:lpstr>
      <vt:lpstr>PowerPoint Presentation</vt:lpstr>
      <vt:lpstr>PowerPoint Presentation</vt:lpstr>
      <vt:lpstr>PowerPoint Presentation</vt:lpstr>
      <vt:lpstr>DAG Visualization</vt:lpstr>
      <vt:lpstr>Data Analysis</vt:lpstr>
      <vt:lpstr>Data Analysis</vt:lpstr>
      <vt:lpstr>Data Analysis</vt:lpstr>
      <vt:lpstr>Data Analysis</vt:lpstr>
      <vt:lpstr>Data Analysis</vt:lpstr>
      <vt:lpstr>Next Steps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Analysis - YouTube</dc:title>
  <dc:creator>RADHIKA SOOD</dc:creator>
  <cp:lastModifiedBy>Thakur, Rohit (thakurrt)</cp:lastModifiedBy>
  <cp:revision>11</cp:revision>
  <dcterms:created xsi:type="dcterms:W3CDTF">2020-02-28T16:51:49Z</dcterms:created>
  <dcterms:modified xsi:type="dcterms:W3CDTF">2020-02-29T13:44:24Z</dcterms:modified>
</cp:coreProperties>
</file>