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D61DC-C0BF-439A-B48D-89021B1D787F}" v="12" dt="2021-09-19T05:00:54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" userId="bd327226-b9ba-4b42-bce6-444165678a99" providerId="ADAL" clId="{912D61DC-C0BF-439A-B48D-89021B1D787F}"/>
    <pc:docChg chg="undo custSel modSld">
      <pc:chgData name="Abhishek" userId="bd327226-b9ba-4b42-bce6-444165678a99" providerId="ADAL" clId="{912D61DC-C0BF-439A-B48D-89021B1D787F}" dt="2021-09-19T05:00:54.964" v="110"/>
      <pc:docMkLst>
        <pc:docMk/>
      </pc:docMkLst>
      <pc:sldChg chg="addSp delSp modSp modTransition modAnim modNotesTx">
        <pc:chgData name="Abhishek" userId="bd327226-b9ba-4b42-bce6-444165678a99" providerId="ADAL" clId="{912D61DC-C0BF-439A-B48D-89021B1D787F}" dt="2021-09-19T05:00:54.964" v="110"/>
        <pc:sldMkLst>
          <pc:docMk/>
          <pc:sldMk cId="3735322398" sldId="256"/>
        </pc:sldMkLst>
        <pc:picChg chg="add del mod">
          <ac:chgData name="Abhishek" userId="bd327226-b9ba-4b42-bce6-444165678a99" providerId="ADAL" clId="{912D61DC-C0BF-439A-B48D-89021B1D787F}" dt="2021-09-19T04:48:13.741" v="103"/>
          <ac:picMkLst>
            <pc:docMk/>
            <pc:sldMk cId="3735322398" sldId="256"/>
            <ac:picMk id="4" creationId="{E9566D84-AD97-4F07-BDE9-B0021A90FA0B}"/>
          </ac:picMkLst>
        </pc:picChg>
        <pc:picChg chg="add del mod">
          <ac:chgData name="Abhishek" userId="bd327226-b9ba-4b42-bce6-444165678a99" providerId="ADAL" clId="{912D61DC-C0BF-439A-B48D-89021B1D787F}" dt="2021-09-19T04:53:07.990" v="105"/>
          <ac:picMkLst>
            <pc:docMk/>
            <pc:sldMk cId="3735322398" sldId="256"/>
            <ac:picMk id="5" creationId="{5FFD6F1F-8B45-438D-961F-E65C221A4823}"/>
          </ac:picMkLst>
        </pc:picChg>
        <pc:picChg chg="add del mod">
          <ac:chgData name="Abhishek" userId="bd327226-b9ba-4b42-bce6-444165678a99" providerId="ADAL" clId="{912D61DC-C0BF-439A-B48D-89021B1D787F}" dt="2021-09-19T04:58:02.287" v="107"/>
          <ac:picMkLst>
            <pc:docMk/>
            <pc:sldMk cId="3735322398" sldId="256"/>
            <ac:picMk id="6" creationId="{D486412D-7BA8-42C8-8CA2-C245F8D807E4}"/>
          </ac:picMkLst>
        </pc:picChg>
        <pc:picChg chg="add del mod">
          <ac:chgData name="Abhishek" userId="bd327226-b9ba-4b42-bce6-444165678a99" providerId="ADAL" clId="{912D61DC-C0BF-439A-B48D-89021B1D787F}" dt="2021-09-19T04:59:16.536" v="109"/>
          <ac:picMkLst>
            <pc:docMk/>
            <pc:sldMk cId="3735322398" sldId="256"/>
            <ac:picMk id="7" creationId="{6A5E3534-A9CB-4C97-A7A2-5727F9BF18F2}"/>
          </ac:picMkLst>
        </pc:picChg>
        <pc:picChg chg="add mod">
          <ac:chgData name="Abhishek" userId="bd327226-b9ba-4b42-bce6-444165678a99" providerId="ADAL" clId="{912D61DC-C0BF-439A-B48D-89021B1D787F}" dt="2021-09-19T05:00:54.964" v="110"/>
          <ac:picMkLst>
            <pc:docMk/>
            <pc:sldMk cId="3735322398" sldId="256"/>
            <ac:picMk id="8" creationId="{9FC990E9-4412-43F6-803E-99428779782E}"/>
          </ac:picMkLst>
        </pc:picChg>
      </pc:sldChg>
      <pc:sldChg chg="addSp delSp modSp mod modTransition setBg modAnim modNotesTx">
        <pc:chgData name="Abhishek" userId="bd327226-b9ba-4b42-bce6-444165678a99" providerId="ADAL" clId="{912D61DC-C0BF-439A-B48D-89021B1D787F}" dt="2021-09-19T05:00:54.964" v="110"/>
        <pc:sldMkLst>
          <pc:docMk/>
          <pc:sldMk cId="2628722195" sldId="257"/>
        </pc:sldMkLst>
        <pc:spChg chg="mod">
          <ac:chgData name="Abhishek" userId="bd327226-b9ba-4b42-bce6-444165678a99" providerId="ADAL" clId="{912D61DC-C0BF-439A-B48D-89021B1D787F}" dt="2021-09-19T04:33:53.127" v="99" actId="26606"/>
          <ac:spMkLst>
            <pc:docMk/>
            <pc:sldMk cId="2628722195" sldId="257"/>
            <ac:spMk id="2" creationId="{8ED329AE-2B45-4B58-8ABA-9CBC8F2DB79C}"/>
          </ac:spMkLst>
        </pc:spChg>
        <pc:spChg chg="mod">
          <ac:chgData name="Abhishek" userId="bd327226-b9ba-4b42-bce6-444165678a99" providerId="ADAL" clId="{912D61DC-C0BF-439A-B48D-89021B1D787F}" dt="2021-09-19T04:33:53.127" v="99" actId="26606"/>
          <ac:spMkLst>
            <pc:docMk/>
            <pc:sldMk cId="2628722195" sldId="257"/>
            <ac:spMk id="3" creationId="{2072539F-C0D3-44EA-B4DB-2DBD5C00C8F9}"/>
          </ac:spMkLst>
        </pc:spChg>
        <pc:spChg chg="add del">
          <ac:chgData name="Abhishek" userId="bd327226-b9ba-4b42-bce6-444165678a99" providerId="ADAL" clId="{912D61DC-C0BF-439A-B48D-89021B1D787F}" dt="2021-09-19T04:33:53.127" v="99" actId="26606"/>
          <ac:spMkLst>
            <pc:docMk/>
            <pc:sldMk cId="2628722195" sldId="257"/>
            <ac:spMk id="71" creationId="{5E39A796-BE83-48B1-B33F-35C4A32AAB57}"/>
          </ac:spMkLst>
        </pc:spChg>
        <pc:spChg chg="add del">
          <ac:chgData name="Abhishek" userId="bd327226-b9ba-4b42-bce6-444165678a99" providerId="ADAL" clId="{912D61DC-C0BF-439A-B48D-89021B1D787F}" dt="2021-09-19T04:33:53.127" v="99" actId="26606"/>
          <ac:spMkLst>
            <pc:docMk/>
            <pc:sldMk cId="2628722195" sldId="257"/>
            <ac:spMk id="73" creationId="{72F84B47-E267-4194-8194-831DB7B5547F}"/>
          </ac:spMkLst>
        </pc:spChg>
        <pc:spChg chg="add del">
          <ac:chgData name="Abhishek" userId="bd327226-b9ba-4b42-bce6-444165678a99" providerId="ADAL" clId="{912D61DC-C0BF-439A-B48D-89021B1D787F}" dt="2021-09-19T04:33:40.933" v="92" actId="26606"/>
          <ac:spMkLst>
            <pc:docMk/>
            <pc:sldMk cId="2628722195" sldId="257"/>
            <ac:spMk id="137" creationId="{AAAE94E3-A7DB-4868-B1E3-E49703488BBC}"/>
          </ac:spMkLst>
        </pc:spChg>
        <pc:spChg chg="add del">
          <ac:chgData name="Abhishek" userId="bd327226-b9ba-4b42-bce6-444165678a99" providerId="ADAL" clId="{912D61DC-C0BF-439A-B48D-89021B1D787F}" dt="2021-09-19T04:33:40.933" v="92" actId="26606"/>
          <ac:spMkLst>
            <pc:docMk/>
            <pc:sldMk cId="2628722195" sldId="257"/>
            <ac:spMk id="143" creationId="{3873B707-463F-40B0-8227-E8CC6C67EB25}"/>
          </ac:spMkLst>
        </pc:spChg>
        <pc:spChg chg="add del">
          <ac:chgData name="Abhishek" userId="bd327226-b9ba-4b42-bce6-444165678a99" providerId="ADAL" clId="{912D61DC-C0BF-439A-B48D-89021B1D787F}" dt="2021-09-19T04:33:40.933" v="92" actId="26606"/>
          <ac:spMkLst>
            <pc:docMk/>
            <pc:sldMk cId="2628722195" sldId="257"/>
            <ac:spMk id="145" creationId="{C13237C8-E62C-4F0D-A318-BD6FB6C2D138}"/>
          </ac:spMkLst>
        </pc:spChg>
        <pc:spChg chg="add del">
          <ac:chgData name="Abhishek" userId="bd327226-b9ba-4b42-bce6-444165678a99" providerId="ADAL" clId="{912D61DC-C0BF-439A-B48D-89021B1D787F}" dt="2021-09-19T04:33:40.933" v="92" actId="26606"/>
          <ac:spMkLst>
            <pc:docMk/>
            <pc:sldMk cId="2628722195" sldId="257"/>
            <ac:spMk id="147" creationId="{19C9EAEA-39D0-4B0E-A0EB-51E7B26740B1}"/>
          </ac:spMkLst>
        </pc:spChg>
        <pc:spChg chg="add del">
          <ac:chgData name="Abhishek" userId="bd327226-b9ba-4b42-bce6-444165678a99" providerId="ADAL" clId="{912D61DC-C0BF-439A-B48D-89021B1D787F}" dt="2021-09-19T04:33:40.933" v="92" actId="26606"/>
          <ac:spMkLst>
            <pc:docMk/>
            <pc:sldMk cId="2628722195" sldId="257"/>
            <ac:spMk id="149" creationId="{8CB5D2D7-DF65-4E86-BFBA-FFB9B5ACEB64}"/>
          </ac:spMkLst>
        </pc:spChg>
        <pc:spChg chg="add del">
          <ac:chgData name="Abhishek" userId="bd327226-b9ba-4b42-bce6-444165678a99" providerId="ADAL" clId="{912D61DC-C0BF-439A-B48D-89021B1D787F}" dt="2021-09-19T04:33:43.413" v="94" actId="26606"/>
          <ac:spMkLst>
            <pc:docMk/>
            <pc:sldMk cId="2628722195" sldId="257"/>
            <ac:spMk id="1030" creationId="{5AAE9118-0436-4488-AC4A-C14DF6A7B6B1}"/>
          </ac:spMkLst>
        </pc:spChg>
        <pc:spChg chg="add del">
          <ac:chgData name="Abhishek" userId="bd327226-b9ba-4b42-bce6-444165678a99" providerId="ADAL" clId="{912D61DC-C0BF-439A-B48D-89021B1D787F}" dt="2021-09-19T04:33:43.413" v="94" actId="26606"/>
          <ac:spMkLst>
            <pc:docMk/>
            <pc:sldMk cId="2628722195" sldId="257"/>
            <ac:spMk id="1031" creationId="{48AADC38-41AB-482C-B8C3-6B9CD91B678A}"/>
          </ac:spMkLst>
        </pc:spChg>
        <pc:spChg chg="add del">
          <ac:chgData name="Abhishek" userId="bd327226-b9ba-4b42-bce6-444165678a99" providerId="ADAL" clId="{912D61DC-C0BF-439A-B48D-89021B1D787F}" dt="2021-09-19T04:33:47.952" v="96" actId="26606"/>
          <ac:spMkLst>
            <pc:docMk/>
            <pc:sldMk cId="2628722195" sldId="257"/>
            <ac:spMk id="1033" creationId="{AAAE94E3-A7DB-4868-B1E3-E49703488BBC}"/>
          </ac:spMkLst>
        </pc:spChg>
        <pc:spChg chg="add del">
          <ac:chgData name="Abhishek" userId="bd327226-b9ba-4b42-bce6-444165678a99" providerId="ADAL" clId="{912D61DC-C0BF-439A-B48D-89021B1D787F}" dt="2021-09-19T04:33:47.952" v="96" actId="26606"/>
          <ac:spMkLst>
            <pc:docMk/>
            <pc:sldMk cId="2628722195" sldId="257"/>
            <ac:spMk id="1035" creationId="{3873B707-463F-40B0-8227-E8CC6C67EB25}"/>
          </ac:spMkLst>
        </pc:spChg>
        <pc:spChg chg="add del">
          <ac:chgData name="Abhishek" userId="bd327226-b9ba-4b42-bce6-444165678a99" providerId="ADAL" clId="{912D61DC-C0BF-439A-B48D-89021B1D787F}" dt="2021-09-19T04:33:47.952" v="96" actId="26606"/>
          <ac:spMkLst>
            <pc:docMk/>
            <pc:sldMk cId="2628722195" sldId="257"/>
            <ac:spMk id="1036" creationId="{C13237C8-E62C-4F0D-A318-BD6FB6C2D138}"/>
          </ac:spMkLst>
        </pc:spChg>
        <pc:spChg chg="add del">
          <ac:chgData name="Abhishek" userId="bd327226-b9ba-4b42-bce6-444165678a99" providerId="ADAL" clId="{912D61DC-C0BF-439A-B48D-89021B1D787F}" dt="2021-09-19T04:33:47.952" v="96" actId="26606"/>
          <ac:spMkLst>
            <pc:docMk/>
            <pc:sldMk cId="2628722195" sldId="257"/>
            <ac:spMk id="1037" creationId="{19C9EAEA-39D0-4B0E-A0EB-51E7B26740B1}"/>
          </ac:spMkLst>
        </pc:spChg>
        <pc:spChg chg="add del">
          <ac:chgData name="Abhishek" userId="bd327226-b9ba-4b42-bce6-444165678a99" providerId="ADAL" clId="{912D61DC-C0BF-439A-B48D-89021B1D787F}" dt="2021-09-19T04:33:47.952" v="96" actId="26606"/>
          <ac:spMkLst>
            <pc:docMk/>
            <pc:sldMk cId="2628722195" sldId="257"/>
            <ac:spMk id="1038" creationId="{8CB5D2D7-DF65-4E86-BFBA-FFB9B5ACEB64}"/>
          </ac:spMkLst>
        </pc:spChg>
        <pc:spChg chg="add del">
          <ac:chgData name="Abhishek" userId="bd327226-b9ba-4b42-bce6-444165678a99" providerId="ADAL" clId="{912D61DC-C0BF-439A-B48D-89021B1D787F}" dt="2021-09-19T04:33:53.114" v="98" actId="26606"/>
          <ac:spMkLst>
            <pc:docMk/>
            <pc:sldMk cId="2628722195" sldId="257"/>
            <ac:spMk id="1040" creationId="{5E52985E-2553-471E-82AA-5ED7A329890A}"/>
          </ac:spMkLst>
        </pc:spChg>
        <pc:spChg chg="add">
          <ac:chgData name="Abhishek" userId="bd327226-b9ba-4b42-bce6-444165678a99" providerId="ADAL" clId="{912D61DC-C0BF-439A-B48D-89021B1D787F}" dt="2021-09-19T04:33:53.127" v="99" actId="26606"/>
          <ac:spMkLst>
            <pc:docMk/>
            <pc:sldMk cId="2628722195" sldId="257"/>
            <ac:spMk id="1043" creationId="{AAAE94E3-A7DB-4868-B1E3-E49703488BBC}"/>
          </ac:spMkLst>
        </pc:spChg>
        <pc:spChg chg="add">
          <ac:chgData name="Abhishek" userId="bd327226-b9ba-4b42-bce6-444165678a99" providerId="ADAL" clId="{912D61DC-C0BF-439A-B48D-89021B1D787F}" dt="2021-09-19T04:33:53.127" v="99" actId="26606"/>
          <ac:spMkLst>
            <pc:docMk/>
            <pc:sldMk cId="2628722195" sldId="257"/>
            <ac:spMk id="1045" creationId="{3873B707-463F-40B0-8227-E8CC6C67EB25}"/>
          </ac:spMkLst>
        </pc:spChg>
        <pc:spChg chg="add">
          <ac:chgData name="Abhishek" userId="bd327226-b9ba-4b42-bce6-444165678a99" providerId="ADAL" clId="{912D61DC-C0BF-439A-B48D-89021B1D787F}" dt="2021-09-19T04:33:53.127" v="99" actId="26606"/>
          <ac:spMkLst>
            <pc:docMk/>
            <pc:sldMk cId="2628722195" sldId="257"/>
            <ac:spMk id="1046" creationId="{C13237C8-E62C-4F0D-A318-BD6FB6C2D138}"/>
          </ac:spMkLst>
        </pc:spChg>
        <pc:spChg chg="add">
          <ac:chgData name="Abhishek" userId="bd327226-b9ba-4b42-bce6-444165678a99" providerId="ADAL" clId="{912D61DC-C0BF-439A-B48D-89021B1D787F}" dt="2021-09-19T04:33:53.127" v="99" actId="26606"/>
          <ac:spMkLst>
            <pc:docMk/>
            <pc:sldMk cId="2628722195" sldId="257"/>
            <ac:spMk id="1047" creationId="{19C9EAEA-39D0-4B0E-A0EB-51E7B26740B1}"/>
          </ac:spMkLst>
        </pc:spChg>
        <pc:spChg chg="add">
          <ac:chgData name="Abhishek" userId="bd327226-b9ba-4b42-bce6-444165678a99" providerId="ADAL" clId="{912D61DC-C0BF-439A-B48D-89021B1D787F}" dt="2021-09-19T04:33:53.127" v="99" actId="26606"/>
          <ac:spMkLst>
            <pc:docMk/>
            <pc:sldMk cId="2628722195" sldId="257"/>
            <ac:spMk id="1048" creationId="{8CB5D2D7-DF65-4E86-BFBA-FFB9B5ACEB64}"/>
          </ac:spMkLst>
        </pc:spChg>
        <pc:grpChg chg="add del">
          <ac:chgData name="Abhishek" userId="bd327226-b9ba-4b42-bce6-444165678a99" providerId="ADAL" clId="{912D61DC-C0BF-439A-B48D-89021B1D787F}" dt="2021-09-19T04:33:40.933" v="92" actId="26606"/>
          <ac:grpSpMkLst>
            <pc:docMk/>
            <pc:sldMk cId="2628722195" sldId="257"/>
            <ac:grpSpMk id="139" creationId="{1DE889C7-FAD6-4397-98E2-05D503484459}"/>
          </ac:grpSpMkLst>
        </pc:grpChg>
        <pc:grpChg chg="add del">
          <ac:chgData name="Abhishek" userId="bd327226-b9ba-4b42-bce6-444165678a99" providerId="ADAL" clId="{912D61DC-C0BF-439A-B48D-89021B1D787F}" dt="2021-09-19T04:33:47.952" v="96" actId="26606"/>
          <ac:grpSpMkLst>
            <pc:docMk/>
            <pc:sldMk cId="2628722195" sldId="257"/>
            <ac:grpSpMk id="1034" creationId="{1DE889C7-FAD6-4397-98E2-05D503484459}"/>
          </ac:grpSpMkLst>
        </pc:grpChg>
        <pc:grpChg chg="add">
          <ac:chgData name="Abhishek" userId="bd327226-b9ba-4b42-bce6-444165678a99" providerId="ADAL" clId="{912D61DC-C0BF-439A-B48D-89021B1D787F}" dt="2021-09-19T04:33:53.127" v="99" actId="26606"/>
          <ac:grpSpMkLst>
            <pc:docMk/>
            <pc:sldMk cId="2628722195" sldId="257"/>
            <ac:grpSpMk id="1044" creationId="{1DE889C7-FAD6-4397-98E2-05D503484459}"/>
          </ac:grpSpMkLst>
        </pc:grpChg>
        <pc:picChg chg="add del mod">
          <ac:chgData name="Abhishek" userId="bd327226-b9ba-4b42-bce6-444165678a99" providerId="ADAL" clId="{912D61DC-C0BF-439A-B48D-89021B1D787F}" dt="2021-09-19T04:53:07.990" v="105"/>
          <ac:picMkLst>
            <pc:docMk/>
            <pc:sldMk cId="2628722195" sldId="257"/>
            <ac:picMk id="4" creationId="{640E7225-1552-4440-B130-4EBD6A064019}"/>
          </ac:picMkLst>
        </pc:picChg>
        <pc:picChg chg="add del mod">
          <ac:chgData name="Abhishek" userId="bd327226-b9ba-4b42-bce6-444165678a99" providerId="ADAL" clId="{912D61DC-C0BF-439A-B48D-89021B1D787F}" dt="2021-09-19T04:58:02.287" v="107"/>
          <ac:picMkLst>
            <pc:docMk/>
            <pc:sldMk cId="2628722195" sldId="257"/>
            <ac:picMk id="5" creationId="{4A9F2C36-CFE2-4FFD-94A2-33B3BA8F28AD}"/>
          </ac:picMkLst>
        </pc:picChg>
        <pc:picChg chg="add del mod">
          <ac:chgData name="Abhishek" userId="bd327226-b9ba-4b42-bce6-444165678a99" providerId="ADAL" clId="{912D61DC-C0BF-439A-B48D-89021B1D787F}" dt="2021-09-19T04:59:16.536" v="109"/>
          <ac:picMkLst>
            <pc:docMk/>
            <pc:sldMk cId="2628722195" sldId="257"/>
            <ac:picMk id="6" creationId="{EC334C7D-543B-4461-8CE5-0759906E2CBA}"/>
          </ac:picMkLst>
        </pc:picChg>
        <pc:picChg chg="add mod">
          <ac:chgData name="Abhishek" userId="bd327226-b9ba-4b42-bce6-444165678a99" providerId="ADAL" clId="{912D61DC-C0BF-439A-B48D-89021B1D787F}" dt="2021-09-19T05:00:54.964" v="110"/>
          <ac:picMkLst>
            <pc:docMk/>
            <pc:sldMk cId="2628722195" sldId="257"/>
            <ac:picMk id="7" creationId="{EB84A59E-828E-45EC-9A15-2E5CF55E8563}"/>
          </ac:picMkLst>
        </pc:picChg>
        <pc:picChg chg="add mod ord">
          <ac:chgData name="Abhishek" userId="bd327226-b9ba-4b42-bce6-444165678a99" providerId="ADAL" clId="{912D61DC-C0BF-439A-B48D-89021B1D787F}" dt="2021-09-19T04:33:53.127" v="99" actId="26606"/>
          <ac:picMkLst>
            <pc:docMk/>
            <pc:sldMk cId="2628722195" sldId="257"/>
            <ac:picMk id="1026" creationId="{54323326-81CE-457C-97B8-212B7C98018D}"/>
          </ac:picMkLst>
        </pc:picChg>
        <pc:picChg chg="add mod">
          <ac:chgData name="Abhishek" userId="bd327226-b9ba-4b42-bce6-444165678a99" providerId="ADAL" clId="{912D61DC-C0BF-439A-B48D-89021B1D787F}" dt="2021-09-19T04:33:53.127" v="99" actId="26606"/>
          <ac:picMkLst>
            <pc:docMk/>
            <pc:sldMk cId="2628722195" sldId="257"/>
            <ac:picMk id="1028" creationId="{E39706F7-6686-42D1-BC6E-7B3FD221CEA8}"/>
          </ac:picMkLst>
        </pc:picChg>
        <pc:cxnChg chg="add del">
          <ac:chgData name="Abhishek" userId="bd327226-b9ba-4b42-bce6-444165678a99" providerId="ADAL" clId="{912D61DC-C0BF-439A-B48D-89021B1D787F}" dt="2021-09-19T04:33:53.114" v="98" actId="26606"/>
          <ac:cxnSpMkLst>
            <pc:docMk/>
            <pc:sldMk cId="2628722195" sldId="257"/>
            <ac:cxnSpMk id="1041" creationId="{DAE3ABC6-4042-4293-A7DF-F01181363B7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3004-7107-420D-BFE6-28547102DA1F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307E4-3D50-4BF7-B51E-CD4933B6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4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 and welcome to our presentation. Our product is called ‘</a:t>
            </a:r>
            <a:r>
              <a:rPr lang="en-GB" dirty="0" err="1"/>
              <a:t>DigiPlate</a:t>
            </a:r>
            <a:r>
              <a:rPr lang="en-GB" dirty="0"/>
              <a:t>’. As the name suggested, it is a digital number plate, but it is much more than just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307E4-3D50-4BF7-B51E-CD4933B655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7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According to WHO, approximately 1.3 million people die each year as a result of road traffic crashes. Road traffic crashes cost most countries 3% of their gross domestic product (GDP). Road traffic injuries are the leading cause of death for children and young adults aged 5-29 years. Besides the social cost, we also have a strong personal connection to this issue as one of our friends died in a traffic accident last year. Unfortunately, this year too, we lost another 3 of our friends in a road accident. This illustrates that motor accidents affect each and every one of us directly or indirectly and thus it is an issue that needs to be addressed.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307E4-3D50-4BF7-B51E-CD4933B655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60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78E7-13C3-4984-82A7-227D6796A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8813C-FCC4-4DD7-A728-D77A9912B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56B78-31F9-4BA6-BEF8-F967CD32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7D29-E2D2-4B5B-BD5B-30A752B2CC32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C489-C838-4FE4-A335-6B0F4D43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D6FB-141A-44C8-B74C-0DC0A135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ECD-13E0-4A98-A3BA-A82E6D54E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8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BFBE-379D-4942-94C8-E218CF99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643D7-059E-4717-B4A3-8A732DA6F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C87E-B597-48F0-99DF-17427824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7D29-E2D2-4B5B-BD5B-30A752B2CC32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B75A2-2F90-449D-9233-DFF24D48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92D8-83DC-4268-BF8A-57B25C7E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ECD-13E0-4A98-A3BA-A82E6D54E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52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59FA8-44A1-40DB-AABA-027F56908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CEA1-76F8-4A23-97D7-DD03CE28C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05F2-BE88-49B7-9205-BB13B94C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7D29-E2D2-4B5B-BD5B-30A752B2CC32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346E-F709-49F0-A299-D4D07B3F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8396-19D3-4A02-88F8-17524F4B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ECD-13E0-4A98-A3BA-A82E6D54E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15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6FAD-EA1F-4147-BD69-82B89E55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A9C3-E39F-4398-82B4-E2867ED1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7D0BB-5254-44FD-BACD-BD8985EA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7D29-E2D2-4B5B-BD5B-30A752B2CC32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FD45-6BE0-4EB5-92B4-C81DF825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439B-8978-4383-B198-C95D4CEF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ECD-13E0-4A98-A3BA-A82E6D54E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24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AEE2-60A0-4B5E-9621-3B01E9B7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F26E4-0865-4AEC-88DA-B650280F9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5DEFF-40DD-4278-AEEE-467912DB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7D29-E2D2-4B5B-BD5B-30A752B2CC32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4FF8-A5CA-4E8F-9CC5-4E788801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9D61E-8EE6-4618-92BA-BBC29840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ECD-13E0-4A98-A3BA-A82E6D54E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2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148A-C75B-4F46-B0BB-1401C0E8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002A-D89C-49AD-85E7-1B1F19F0B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D0F89-9AA9-48F1-B310-EB17F9069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52BEC-73AD-439E-970C-3373B0BE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7D29-E2D2-4B5B-BD5B-30A752B2CC32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996C5-4E56-4362-9C3D-5E1BA091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09E0F-23F4-4D3A-B55C-3E074C1C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ECD-13E0-4A98-A3BA-A82E6D54E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7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AA08-B87E-4F58-818F-4EA90B07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5661B-615B-4F0B-8E44-2B9051766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0CB1E-1F4D-4A62-9E72-91F3AD932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53FD5-869E-4557-BEA8-2509166FE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E2DC1-61EA-4429-AFAB-0DBDF82DB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96D0E-75BA-4926-BB94-4FBCA3EB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7D29-E2D2-4B5B-BD5B-30A752B2CC32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ED07B-E7C2-4436-B444-45732D99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DACA0-11FC-4FC6-9035-69CF8EB8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ECD-13E0-4A98-A3BA-A82E6D54E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2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2E51-435E-41D1-B884-7F7B87CF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10EAD-FF56-436B-8A8F-423C350C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7D29-E2D2-4B5B-BD5B-30A752B2CC32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93D6A-69E2-4B8D-84FD-A89ADD83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77044-B792-4AB3-9376-5DAE1213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ECD-13E0-4A98-A3BA-A82E6D54E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6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A3682-0545-41F5-8FBB-FDE50D9F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7D29-E2D2-4B5B-BD5B-30A752B2CC32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CA95F-172B-4476-BDC2-8F6B2C10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80EBB-C0E9-4380-BE31-575BD86B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ECD-13E0-4A98-A3BA-A82E6D54E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82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CBD4-DEFD-4684-8E46-B5EA80F1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771E-17A7-4D78-82F1-5D8F6A627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3CAF5-F2E1-4BD3-9684-9590657C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B5FF9-7233-46F6-A7C4-DAB1E0C9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7D29-E2D2-4B5B-BD5B-30A752B2CC32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9851-A5B7-4CB8-BC56-796ACAFA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21999-EB33-4E1D-9048-D5B85D57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ECD-13E0-4A98-A3BA-A82E6D54E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48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5E6-F2C7-4944-92FE-0303D71C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CFC72-F84A-416D-9808-2FD6BCF11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C0E30-CE32-47B6-AEA6-9CF9381D8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E074F-4CEF-4EA4-B6C6-4BF53BC7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7D29-E2D2-4B5B-BD5B-30A752B2CC32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BC42-381F-4CF5-B160-A3EC5C66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78ED1-E43D-4725-A4AB-1364C215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EECD-13E0-4A98-A3BA-A82E6D54E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2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7C653-34E4-44C5-A2E0-D5031438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F1BB3-24BE-40AA-B24C-7D1DE1797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B5DD-8363-4B8E-B251-D46F07B51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F7D29-E2D2-4B5B-BD5B-30A752B2CC32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D464-3C79-428C-8D17-C1512433E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E0F1-8329-4268-93F0-42C94151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5EECD-13E0-4A98-A3BA-A82E6D54E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93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E91-658D-4A1B-BFFE-393548F00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DigiPlate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A596F-5E45-46D4-B837-D4FA7AEBA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Hack The North 2021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9FC990E9-4412-43F6-803E-9942877978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2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52"/>
    </mc:Choice>
    <mc:Fallback>
      <p:transition spd="slow" advTm="229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329AE-2B45-4B58-8ABA-9CBC8F2D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/>
              <a:t>The facts</a:t>
            </a:r>
          </a:p>
        </p:txBody>
      </p:sp>
      <p:grpSp>
        <p:nvGrpSpPr>
          <p:cNvPr id="1044" name="Group 1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539F-C0D3-44EA-B4DB-2DBD5C00C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GB" sz="2000"/>
              <a:t>1.3 million</a:t>
            </a:r>
          </a:p>
          <a:p>
            <a:r>
              <a:rPr lang="en-GB" sz="2000"/>
              <a:t>3%</a:t>
            </a:r>
          </a:p>
          <a:p>
            <a:r>
              <a:rPr lang="en-GB" sz="2000"/>
              <a:t>5-29</a:t>
            </a:r>
          </a:p>
          <a:p>
            <a:pPr marL="0" indent="0">
              <a:buNone/>
            </a:pPr>
            <a:endParaRPr lang="en-GB" sz="2000"/>
          </a:p>
        </p:txBody>
      </p:sp>
      <p:sp>
        <p:nvSpPr>
          <p:cNvPr id="1046" name="Rectangle 1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39706F7-6686-42D1-BC6E-7B3FD221C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859" y="581892"/>
            <a:ext cx="370456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1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4323326-81CE-457C-97B8-212B7C98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8499" y="3707894"/>
            <a:ext cx="3585417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EB84A59E-828E-45EC-9A15-2E5CF55E85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2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800"/>
    </mc:Choice>
    <mc:Fallback>
      <p:transition spd="slow" advTm="62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53881B49332244B1EEDCC1D531C15E" ma:contentTypeVersion="11" ma:contentTypeDescription="Create a new document." ma:contentTypeScope="" ma:versionID="9194a52c647d18770545511d0d4dd5fa">
  <xsd:schema xmlns:xsd="http://www.w3.org/2001/XMLSchema" xmlns:xs="http://www.w3.org/2001/XMLSchema" xmlns:p="http://schemas.microsoft.com/office/2006/metadata/properties" xmlns:ns3="c77a4afa-3f51-4f7c-97c0-80b13c389194" targetNamespace="http://schemas.microsoft.com/office/2006/metadata/properties" ma:root="true" ma:fieldsID="c057b414a9c8656d79a1920b0ba45c01" ns3:_="">
    <xsd:import namespace="c77a4afa-3f51-4f7c-97c0-80b13c3891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a4afa-3f51-4f7c-97c0-80b13c3891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E366A5-5D52-4DD1-8150-05A34A9E54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7a4afa-3f51-4f7c-97c0-80b13c3891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A12568-C6FD-435C-8289-9EC06E8DC8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C85C78-4D0D-4A0E-8C26-0C122FC70FA5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c77a4afa-3f51-4f7c-97c0-80b13c38919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10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DigiPlate</vt:lpstr>
      <vt:lpstr>The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DigiPlate</dc:title>
  <dc:creator>Abhishek Chatterjee</dc:creator>
  <cp:lastModifiedBy>Abhishek Chatterjee</cp:lastModifiedBy>
  <cp:revision>1</cp:revision>
  <dcterms:created xsi:type="dcterms:W3CDTF">2021-09-19T04:11:30Z</dcterms:created>
  <dcterms:modified xsi:type="dcterms:W3CDTF">2021-09-19T05:01:04Z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0x010100D753881B49332244B1EEDCC1D531C15E</vt:lpwstr>
  </property>
</Properties>
</file>