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0000101010101" charset="0"/>
      <p:regular r:id="rId8"/>
    </p:embeddedFont>
    <p:embeddedFont>
      <p:font typeface="Oswald" panose="020B0600000101010101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14bc412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14bc412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14bc412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14bc412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14bc412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14bc412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14bc41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14bc41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017225" y="247075"/>
            <a:ext cx="3062100" cy="2448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828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NLP580 Hackathon Group 5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 Chung, Kate Bosshart, Kendra Gedney, RD Mitra, &amp; Sooeun Oh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72" y="403475"/>
            <a:ext cx="2785052" cy="21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71250" y="3128700"/>
            <a:ext cx="78015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Language Detection &amp; Processing</a:t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112" y="2025545"/>
            <a:ext cx="3951774" cy="1092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4"/>
          <p:cNvSpPr/>
          <p:nvPr/>
        </p:nvSpPr>
        <p:spPr>
          <a:xfrm rot="10800000" flipH="1">
            <a:off x="1954075" y="1629125"/>
            <a:ext cx="696300" cy="120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Language Identification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3384075"/>
            <a:ext cx="8520600" cy="1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language detectors (Polyglot &amp; Spacy) to various documents in our corpus, the majority of methods detected language as </a:t>
            </a:r>
            <a:r>
              <a:rPr lang="en" b="1">
                <a:solidFill>
                  <a:srgbClr val="FFFFFF"/>
                </a:solidFill>
              </a:rPr>
              <a:t>Indonesian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documents in our corpus were detected as </a:t>
            </a:r>
            <a:r>
              <a:rPr lang="en" b="1"/>
              <a:t>Malay</a:t>
            </a:r>
            <a:r>
              <a:rPr lang="en"/>
              <a:t>. T</a:t>
            </a:r>
            <a:r>
              <a:rPr lang="en" sz="1400"/>
              <a:t>hese languages are closely related, with similar words</a:t>
            </a:r>
            <a:endParaRPr sz="1400"/>
          </a:p>
        </p:txBody>
      </p:sp>
      <p:sp>
        <p:nvSpPr>
          <p:cNvPr id="71" name="Google Shape;71;p14"/>
          <p:cNvSpPr txBox="1"/>
          <p:nvPr/>
        </p:nvSpPr>
        <p:spPr>
          <a:xfrm>
            <a:off x="2103825" y="1670650"/>
            <a:ext cx="5251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FFFFFF"/>
                </a:solidFill>
              </a:rPr>
              <a:t>Excerpt of Language from Corpus 2</a:t>
            </a:r>
            <a:endParaRPr sz="900" i="1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551125" y="3058050"/>
            <a:ext cx="39519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FFFFFF"/>
                </a:solidFill>
              </a:rPr>
              <a:t>Based on a 0.997 Spearman’s rank correlation, we are confident the language is Indonesian!</a:t>
            </a:r>
            <a:endParaRPr sz="900" i="1">
              <a:solidFill>
                <a:srgbClr val="FFFFFF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550" y="1222325"/>
            <a:ext cx="5566900" cy="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50175" y="1839850"/>
            <a:ext cx="1466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Apply </a:t>
            </a:r>
            <a:r>
              <a:rPr lang="en" sz="9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udhr_identify.py </a:t>
            </a:r>
            <a:r>
              <a:rPr lang="en" sz="900" b="1">
                <a:solidFill>
                  <a:srgbClr val="FFFFFF"/>
                </a:solidFill>
              </a:rPr>
              <a:t>code, based on HW3 with a subset of languages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Named Entity Recognition (NER)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future research, we are planning to apply Named Entity Recognition (NER) to identify people and places, to help further substantiate that the language is Indonesian.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make the assumption that the Entities named in our corpus would align with the countries in which Indonesian is spoken.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900" y="2365175"/>
            <a:ext cx="3754426" cy="7698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/>
          <p:nvPr/>
        </p:nvSpPr>
        <p:spPr>
          <a:xfrm rot="10800000" flipH="1">
            <a:off x="1130525" y="1793825"/>
            <a:ext cx="696300" cy="120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937825" y="445025"/>
            <a:ext cx="789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Part of Speech (PoS) Tagging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 sz="1400" b="1">
                <a:solidFill>
                  <a:srgbClr val="FFFFFF"/>
                </a:solidFill>
              </a:rPr>
              <a:t>Use:</a:t>
            </a:r>
            <a:r>
              <a:rPr lang="en" sz="1400">
                <a:solidFill>
                  <a:srgbClr val="FFFFFF"/>
                </a:solidFill>
              </a:rPr>
              <a:t> NLTK package and ‘stopwords_l2.txt’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825" y="1713750"/>
            <a:ext cx="2167450" cy="3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317700" y="1972800"/>
            <a:ext cx="3575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FFFFFF"/>
                </a:solidFill>
              </a:rPr>
              <a:t>NLTK indicates ‘dunia’ is a noun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82813" y="3201900"/>
            <a:ext cx="3696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Verified results with Google Translate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3459975"/>
            <a:ext cx="8520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By comparing our PoS Tagging with the known structure of Indonesian sentences, we can further validate that the unknown language sample is Indonesian.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Based on our research, Indonesian sentence word order is similar to English, using a </a:t>
            </a:r>
            <a:r>
              <a:rPr lang="en" sz="1400" b="1">
                <a:solidFill>
                  <a:srgbClr val="FFFFFF"/>
                </a:solidFill>
              </a:rPr>
              <a:t>subject + verb + object</a:t>
            </a:r>
            <a:r>
              <a:rPr lang="en" sz="1400">
                <a:solidFill>
                  <a:srgbClr val="FFFFFF"/>
                </a:solidFill>
              </a:rPr>
              <a:t> pattern.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19325" y="950850"/>
            <a:ext cx="2338200" cy="1987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('hidup', 'NN'), ('kemerdekaan', 'NN'), ('luas', 'NN'), ('menimbang', 'NN'), ('negaranegara', 'NN'), ('anggota', 'NN'), ('berjanji', 'NN'), ('mencapai', 'NN'), ('kemajuan', 'JJ'), ('penghargaan', 'NN'), ('penghormatan', 'NN'), ('hakhak', 'NN'), ('asasi', 'NN'), ('manusia', 'NN'), ('kebebasankebebasan', 'NNP'), ('asasi', 'VBZ'), ('bekerjasama', 'NN'), ('perserikatan', 'NN'), ('bangsabangsa', 'NN'), ('menimbang', 'NN'), ('pengertian', 'JJ'), ('hakhak', 'NN'), ('kebebasankebebasan', 'VBD'),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219325" y="2870675"/>
            <a:ext cx="2338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FFFFFF"/>
                </a:solidFill>
              </a:rPr>
              <a:t>Excerpt of NLTK PoS Tagging</a:t>
            </a:r>
            <a:endParaRPr sz="9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Elasticsearch Index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created an elasticsearch index that represents our test data documents and includes the result of your analytics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Moved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elasticTest.py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our dev folder, edited using vi to create a new index for our folder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curl -X GET 'http://localhost:9200/mydocs/text_samples/1'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50" y="2537161"/>
            <a:ext cx="8202950" cy="1753039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Oswald</vt:lpstr>
      <vt:lpstr>Average</vt:lpstr>
      <vt:lpstr>Courier New</vt:lpstr>
      <vt:lpstr>Slate</vt:lpstr>
      <vt:lpstr>Language Detection &amp; Processing</vt:lpstr>
      <vt:lpstr>Language Identification</vt:lpstr>
      <vt:lpstr>Named Entity Recognition (NER)</vt:lpstr>
      <vt:lpstr>Part of Speech (PoS) Tagging</vt:lpstr>
      <vt:lpstr>Elasticsearch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 &amp; Processing</dc:title>
  <cp:lastModifiedBy>oh sooeun</cp:lastModifiedBy>
  <cp:revision>1</cp:revision>
  <dcterms:modified xsi:type="dcterms:W3CDTF">2019-03-10T05:24:50Z</dcterms:modified>
</cp:coreProperties>
</file>