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5" d="100"/>
          <a:sy n="205" d="100"/>
        </p:scale>
        <p:origin x="-1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6368F-1D26-4246-8895-D60300B4B07E}" type="doc">
      <dgm:prSet loTypeId="urn:microsoft.com/office/officeart/2009/layout/CirclePictureHierarchy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35B694-DB63-ED49-9EB9-2F4560C8B61E}">
      <dgm:prSet phldrT="[Text]"/>
      <dgm:spPr/>
      <dgm:t>
        <a:bodyPr/>
        <a:lstStyle/>
        <a:p>
          <a:r>
            <a:rPr lang="en-US" dirty="0" smtClean="0"/>
            <a:t>Z</a:t>
          </a:r>
          <a:r>
            <a:rPr lang="en-US" baseline="-25000" dirty="0" smtClean="0"/>
            <a:t>1</a:t>
          </a:r>
          <a:r>
            <a:rPr lang="en-US" dirty="0" smtClean="0"/>
            <a:t> &lt;= c</a:t>
          </a:r>
          <a:r>
            <a:rPr lang="en-US" baseline="-25000" dirty="0" smtClean="0"/>
            <a:t>1</a:t>
          </a:r>
          <a:endParaRPr lang="en-US" baseline="-25000" dirty="0"/>
        </a:p>
      </dgm:t>
    </dgm:pt>
    <dgm:pt modelId="{3C77A448-02DA-3A46-8729-8BDE93269D91}" type="parTrans" cxnId="{248F5AEB-8E9D-D647-90DF-F7CFE41BEB84}">
      <dgm:prSet/>
      <dgm:spPr/>
      <dgm:t>
        <a:bodyPr/>
        <a:lstStyle/>
        <a:p>
          <a:endParaRPr lang="en-US"/>
        </a:p>
      </dgm:t>
    </dgm:pt>
    <dgm:pt modelId="{5DAAB687-604C-5D46-A8A8-D7CB1991F9BC}" type="sibTrans" cxnId="{248F5AEB-8E9D-D647-90DF-F7CFE41BEB84}">
      <dgm:prSet/>
      <dgm:spPr/>
      <dgm:t>
        <a:bodyPr/>
        <a:lstStyle/>
        <a:p>
          <a:endParaRPr lang="en-US"/>
        </a:p>
      </dgm:t>
    </dgm:pt>
    <dgm:pt modelId="{7D301AAC-0741-E14F-8872-136585AC4D16}">
      <dgm:prSet phldrT="[Text]"/>
      <dgm:spPr/>
      <dgm:t>
        <a:bodyPr/>
        <a:lstStyle/>
        <a:p>
          <a:r>
            <a:rPr lang="en-US" dirty="0" smtClean="0"/>
            <a:t>Z</a:t>
          </a:r>
          <a:r>
            <a:rPr lang="en-US" baseline="-25000" dirty="0" smtClean="0"/>
            <a:t>2</a:t>
          </a:r>
          <a:r>
            <a:rPr lang="en-US" dirty="0" smtClean="0"/>
            <a:t> &lt;= c</a:t>
          </a:r>
          <a:r>
            <a:rPr lang="en-US" baseline="-25000" dirty="0" smtClean="0"/>
            <a:t>2</a:t>
          </a:r>
          <a:endParaRPr lang="en-US" baseline="-25000" dirty="0"/>
        </a:p>
      </dgm:t>
    </dgm:pt>
    <dgm:pt modelId="{26C2226C-5A6B-514F-B951-CFB056DA749A}" type="parTrans" cxnId="{A42B22F9-613D-7A43-AFF6-093DBA6FCEEE}">
      <dgm:prSet/>
      <dgm:spPr/>
      <dgm:t>
        <a:bodyPr/>
        <a:lstStyle/>
        <a:p>
          <a:endParaRPr lang="en-US"/>
        </a:p>
      </dgm:t>
    </dgm:pt>
    <dgm:pt modelId="{AA8FED20-C999-4148-A660-E750FE66E8C6}" type="sibTrans" cxnId="{A42B22F9-613D-7A43-AFF6-093DBA6FCEEE}">
      <dgm:prSet/>
      <dgm:spPr/>
      <dgm:t>
        <a:bodyPr/>
        <a:lstStyle/>
        <a:p>
          <a:endParaRPr lang="en-US"/>
        </a:p>
      </dgm:t>
    </dgm:pt>
    <dgm:pt modelId="{7D6D939E-F64D-184A-B158-0DE4D72FEA9E}">
      <dgm:prSet phldrT="[Text]"/>
      <dgm:spPr/>
      <dgm:t>
        <a:bodyPr/>
        <a:lstStyle/>
        <a:p>
          <a:r>
            <a:rPr lang="en-US" dirty="0" smtClean="0"/>
            <a:t>Z</a:t>
          </a:r>
          <a:r>
            <a:rPr lang="en-US" baseline="-25000" dirty="0" smtClean="0"/>
            <a:t>1</a:t>
          </a:r>
          <a:r>
            <a:rPr lang="en-US" dirty="0" smtClean="0"/>
            <a:t> &lt;= c</a:t>
          </a:r>
          <a:r>
            <a:rPr lang="en-US" baseline="-25000" dirty="0" smtClean="0"/>
            <a:t>3</a:t>
          </a:r>
          <a:endParaRPr lang="en-US" baseline="-25000" dirty="0"/>
        </a:p>
      </dgm:t>
    </dgm:pt>
    <dgm:pt modelId="{D12DA509-A305-3E4D-BE4E-F852D03D0AB8}" type="parTrans" cxnId="{085A466F-55D1-EC4E-A627-B4D500D111C6}">
      <dgm:prSet/>
      <dgm:spPr/>
      <dgm:t>
        <a:bodyPr/>
        <a:lstStyle/>
        <a:p>
          <a:endParaRPr lang="en-US"/>
        </a:p>
      </dgm:t>
    </dgm:pt>
    <dgm:pt modelId="{2AACD9DC-FC18-BC4C-A88C-FD08A4FE6A03}" type="sibTrans" cxnId="{085A466F-55D1-EC4E-A627-B4D500D111C6}">
      <dgm:prSet/>
      <dgm:spPr/>
      <dgm:t>
        <a:bodyPr/>
        <a:lstStyle/>
        <a:p>
          <a:endParaRPr lang="en-US"/>
        </a:p>
      </dgm:t>
    </dgm:pt>
    <dgm:pt modelId="{DA46FEA4-4384-304C-A36D-9E014226F044}">
      <dgm:prSet phldrT="[Text]"/>
      <dgm:spPr/>
      <dgm:t>
        <a:bodyPr/>
        <a:lstStyle/>
        <a:p>
          <a:r>
            <a:rPr lang="en-US" dirty="0" smtClean="0"/>
            <a:t> R</a:t>
          </a:r>
          <a:r>
            <a:rPr lang="en-US" baseline="-25000" dirty="0" smtClean="0"/>
            <a:t>2</a:t>
          </a:r>
          <a:endParaRPr lang="en-US" dirty="0"/>
        </a:p>
      </dgm:t>
    </dgm:pt>
    <dgm:pt modelId="{21EE3099-4CB5-1E45-9042-2C5E9B8B32C3}" type="sibTrans" cxnId="{1780FBA4-1CC7-0845-BE99-E4EE41234D7B}">
      <dgm:prSet/>
      <dgm:spPr/>
      <dgm:t>
        <a:bodyPr/>
        <a:lstStyle/>
        <a:p>
          <a:endParaRPr lang="en-US"/>
        </a:p>
      </dgm:t>
    </dgm:pt>
    <dgm:pt modelId="{27300EED-1815-FA45-97D4-332FD169F24E}" type="parTrans" cxnId="{1780FBA4-1CC7-0845-BE99-E4EE41234D7B}">
      <dgm:prSet/>
      <dgm:spPr/>
      <dgm:t>
        <a:bodyPr/>
        <a:lstStyle/>
        <a:p>
          <a:endParaRPr lang="en-US"/>
        </a:p>
      </dgm:t>
    </dgm:pt>
    <dgm:pt modelId="{F7F594C1-77CC-EC4C-A6C3-A5E9D595778B}">
      <dgm:prSet phldrT="[Text]"/>
      <dgm:spPr/>
      <dgm:t>
        <a:bodyPr/>
        <a:lstStyle/>
        <a:p>
          <a:r>
            <a:rPr lang="en-US" baseline="-25000" dirty="0" smtClean="0"/>
            <a:t> </a:t>
          </a:r>
          <a:r>
            <a:rPr lang="en-US" dirty="0" smtClean="0"/>
            <a:t>R</a:t>
          </a:r>
          <a:r>
            <a:rPr lang="en-US" baseline="-25000" dirty="0" smtClean="0"/>
            <a:t>3</a:t>
          </a:r>
          <a:endParaRPr lang="en-US" baseline="-25000" dirty="0"/>
        </a:p>
      </dgm:t>
    </dgm:pt>
    <dgm:pt modelId="{8BC76EA6-4B6C-4C4F-9DB2-452A3F0B7447}" type="parTrans" cxnId="{4EE705C0-1A00-2A4E-A28E-E5FA38617D08}">
      <dgm:prSet/>
      <dgm:spPr/>
      <dgm:t>
        <a:bodyPr/>
        <a:lstStyle/>
        <a:p>
          <a:endParaRPr lang="en-US"/>
        </a:p>
      </dgm:t>
    </dgm:pt>
    <dgm:pt modelId="{396B23BF-DF4F-5E42-B923-5A96014EB5BA}" type="sibTrans" cxnId="{4EE705C0-1A00-2A4E-A28E-E5FA38617D08}">
      <dgm:prSet/>
      <dgm:spPr/>
      <dgm:t>
        <a:bodyPr/>
        <a:lstStyle/>
        <a:p>
          <a:endParaRPr lang="en-US"/>
        </a:p>
      </dgm:t>
    </dgm:pt>
    <dgm:pt modelId="{6B0E2100-C8E6-4544-B45D-2CE5386A4308}">
      <dgm:prSet phldrT="[Text]"/>
      <dgm:spPr/>
      <dgm:t>
        <a:bodyPr/>
        <a:lstStyle/>
        <a:p>
          <a:r>
            <a:rPr lang="en-US" dirty="0" smtClean="0"/>
            <a:t> R</a:t>
          </a:r>
          <a:r>
            <a:rPr lang="en-US" baseline="-25000" dirty="0" smtClean="0"/>
            <a:t>1</a:t>
          </a:r>
          <a:endParaRPr lang="en-US" baseline="-25000" dirty="0"/>
        </a:p>
      </dgm:t>
    </dgm:pt>
    <dgm:pt modelId="{0E476153-2F76-A740-83E6-F581749D91A9}" type="sibTrans" cxnId="{FB61B44F-3795-1149-B50F-BF5C1B5991FE}">
      <dgm:prSet/>
      <dgm:spPr/>
      <dgm:t>
        <a:bodyPr/>
        <a:lstStyle/>
        <a:p>
          <a:endParaRPr lang="en-US"/>
        </a:p>
      </dgm:t>
    </dgm:pt>
    <dgm:pt modelId="{F54DC68E-B32E-954F-A5FC-DF80B4A98137}" type="parTrans" cxnId="{FB61B44F-3795-1149-B50F-BF5C1B5991FE}">
      <dgm:prSet/>
      <dgm:spPr/>
      <dgm:t>
        <a:bodyPr/>
        <a:lstStyle/>
        <a:p>
          <a:endParaRPr lang="en-US"/>
        </a:p>
      </dgm:t>
    </dgm:pt>
    <dgm:pt modelId="{AA212F59-135E-0A4E-A4A4-7BBA50689664}">
      <dgm:prSet phldrT="[Text]"/>
      <dgm:spPr/>
      <dgm:t>
        <a:bodyPr/>
        <a:lstStyle/>
        <a:p>
          <a:r>
            <a:rPr lang="en-US" dirty="0" smtClean="0"/>
            <a:t>Z</a:t>
          </a:r>
          <a:r>
            <a:rPr lang="en-US" baseline="-25000" dirty="0" smtClean="0"/>
            <a:t>2</a:t>
          </a:r>
          <a:r>
            <a:rPr lang="en-US" dirty="0" smtClean="0"/>
            <a:t> &lt;= c</a:t>
          </a:r>
          <a:r>
            <a:rPr lang="en-US" baseline="-25000" dirty="0" smtClean="0"/>
            <a:t>4</a:t>
          </a:r>
          <a:endParaRPr lang="en-US" baseline="-25000" dirty="0"/>
        </a:p>
      </dgm:t>
    </dgm:pt>
    <dgm:pt modelId="{7CCA5D69-6E53-9847-B31B-4C3D7789D429}" type="parTrans" cxnId="{59E8CB31-5F9B-3C4B-BF09-28FA39FEB7DD}">
      <dgm:prSet/>
      <dgm:spPr/>
      <dgm:t>
        <a:bodyPr/>
        <a:lstStyle/>
        <a:p>
          <a:endParaRPr lang="en-US"/>
        </a:p>
      </dgm:t>
    </dgm:pt>
    <dgm:pt modelId="{193B5664-8BA6-6847-B6CF-2507DAC8A4D6}" type="sibTrans" cxnId="{59E8CB31-5F9B-3C4B-BF09-28FA39FEB7DD}">
      <dgm:prSet/>
      <dgm:spPr/>
      <dgm:t>
        <a:bodyPr/>
        <a:lstStyle/>
        <a:p>
          <a:endParaRPr lang="en-US"/>
        </a:p>
      </dgm:t>
    </dgm:pt>
    <dgm:pt modelId="{E472D4DD-2D55-DE42-9A01-F8D2A4A3B190}">
      <dgm:prSet phldrT="[Text]"/>
      <dgm:spPr/>
      <dgm:t>
        <a:bodyPr/>
        <a:lstStyle/>
        <a:p>
          <a:r>
            <a:rPr lang="en-US" baseline="-25000" dirty="0" smtClean="0"/>
            <a:t> </a:t>
          </a:r>
          <a:r>
            <a:rPr lang="en-US" dirty="0" smtClean="0"/>
            <a:t>R</a:t>
          </a:r>
          <a:r>
            <a:rPr lang="en-US" baseline="-25000" dirty="0" smtClean="0"/>
            <a:t>4</a:t>
          </a:r>
          <a:endParaRPr lang="en-US" baseline="-25000" dirty="0"/>
        </a:p>
      </dgm:t>
    </dgm:pt>
    <dgm:pt modelId="{23C81C08-C286-CA48-AEBC-35D3FC4D326C}" type="parTrans" cxnId="{FD8FC58B-3F14-9B44-9FFD-7A4A510FD01E}">
      <dgm:prSet/>
      <dgm:spPr/>
      <dgm:t>
        <a:bodyPr/>
        <a:lstStyle/>
        <a:p>
          <a:endParaRPr lang="en-US"/>
        </a:p>
      </dgm:t>
    </dgm:pt>
    <dgm:pt modelId="{B5B77788-3112-9E4B-A9F3-E2F6472A3DA7}" type="sibTrans" cxnId="{FD8FC58B-3F14-9B44-9FFD-7A4A510FD01E}">
      <dgm:prSet/>
      <dgm:spPr/>
      <dgm:t>
        <a:bodyPr/>
        <a:lstStyle/>
        <a:p>
          <a:endParaRPr lang="en-US"/>
        </a:p>
      </dgm:t>
    </dgm:pt>
    <dgm:pt modelId="{4FF03D60-A801-3845-8195-179A5808AE80}">
      <dgm:prSet phldrT="[Text]"/>
      <dgm:spPr/>
      <dgm:t>
        <a:bodyPr/>
        <a:lstStyle/>
        <a:p>
          <a:r>
            <a:rPr lang="en-US" baseline="-25000" dirty="0" smtClean="0"/>
            <a:t> </a:t>
          </a:r>
          <a:r>
            <a:rPr lang="en-US" dirty="0" smtClean="0"/>
            <a:t>R</a:t>
          </a:r>
          <a:r>
            <a:rPr lang="en-US" baseline="-25000" dirty="0" smtClean="0"/>
            <a:t>5</a:t>
          </a:r>
          <a:endParaRPr lang="en-US" baseline="-25000" dirty="0"/>
        </a:p>
      </dgm:t>
    </dgm:pt>
    <dgm:pt modelId="{B50B8583-A227-9F4A-95A9-837759668817}" type="parTrans" cxnId="{343FDB2D-BD0C-054B-9E7B-3118E6AE7510}">
      <dgm:prSet/>
      <dgm:spPr/>
      <dgm:t>
        <a:bodyPr/>
        <a:lstStyle/>
        <a:p>
          <a:endParaRPr lang="en-US"/>
        </a:p>
      </dgm:t>
    </dgm:pt>
    <dgm:pt modelId="{26F0A035-D24C-8E46-983D-D6BF52AF3C27}" type="sibTrans" cxnId="{343FDB2D-BD0C-054B-9E7B-3118E6AE7510}">
      <dgm:prSet/>
      <dgm:spPr/>
      <dgm:t>
        <a:bodyPr/>
        <a:lstStyle/>
        <a:p>
          <a:endParaRPr lang="en-US"/>
        </a:p>
      </dgm:t>
    </dgm:pt>
    <dgm:pt modelId="{6BE008A7-9768-D441-A2B1-A4EA3B643C5D}" type="pres">
      <dgm:prSet presAssocID="{D796368F-1D26-4246-8895-D60300B4B07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81B9445-FD74-3745-816C-C5A6FFEAEBC7}" type="pres">
      <dgm:prSet presAssocID="{5335B694-DB63-ED49-9EB9-2F4560C8B61E}" presName="hierRoot1" presStyleCnt="0"/>
      <dgm:spPr/>
    </dgm:pt>
    <dgm:pt modelId="{500743A4-C44F-1B4A-BA10-7257F3E60BC8}" type="pres">
      <dgm:prSet presAssocID="{5335B694-DB63-ED49-9EB9-2F4560C8B61E}" presName="composite" presStyleCnt="0"/>
      <dgm:spPr/>
    </dgm:pt>
    <dgm:pt modelId="{F6DA1F2A-573F-5A4F-A58E-EB64E6BB4B97}" type="pres">
      <dgm:prSet presAssocID="{5335B694-DB63-ED49-9EB9-2F4560C8B61E}" presName="image" presStyleLbl="node0" presStyleIdx="0" presStyleCnt="1"/>
      <dgm:spPr/>
    </dgm:pt>
    <dgm:pt modelId="{E047199E-6826-5D45-940B-EBD4BADA1059}" type="pres">
      <dgm:prSet presAssocID="{5335B694-DB63-ED49-9EB9-2F4560C8B61E}" presName="text" presStyleLbl="revTx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B63E5D-CB1A-0749-B1D5-BE17FB682A5C}" type="pres">
      <dgm:prSet presAssocID="{5335B694-DB63-ED49-9EB9-2F4560C8B61E}" presName="hierChild2" presStyleCnt="0"/>
      <dgm:spPr/>
    </dgm:pt>
    <dgm:pt modelId="{2D7717DB-F751-584F-98E5-B988C34A550F}" type="pres">
      <dgm:prSet presAssocID="{26C2226C-5A6B-514F-B951-CFB056DA749A}" presName="Name10" presStyleLbl="parChTrans1D2" presStyleIdx="0" presStyleCnt="2"/>
      <dgm:spPr/>
      <dgm:t>
        <a:bodyPr/>
        <a:lstStyle/>
        <a:p>
          <a:endParaRPr lang="en-US"/>
        </a:p>
      </dgm:t>
    </dgm:pt>
    <dgm:pt modelId="{9CCE21FD-9A45-6643-BC6C-85FCC1FC1931}" type="pres">
      <dgm:prSet presAssocID="{7D301AAC-0741-E14F-8872-136585AC4D16}" presName="hierRoot2" presStyleCnt="0"/>
      <dgm:spPr/>
    </dgm:pt>
    <dgm:pt modelId="{8059F2EF-C986-2F48-8D3F-6552D36A0E95}" type="pres">
      <dgm:prSet presAssocID="{7D301AAC-0741-E14F-8872-136585AC4D16}" presName="composite2" presStyleCnt="0"/>
      <dgm:spPr/>
    </dgm:pt>
    <dgm:pt modelId="{25C52A2B-7992-654C-995E-5C899D08B4D1}" type="pres">
      <dgm:prSet presAssocID="{7D301AAC-0741-E14F-8872-136585AC4D16}" presName="image2" presStyleLbl="node2" presStyleIdx="0" presStyleCnt="2"/>
      <dgm:spPr/>
    </dgm:pt>
    <dgm:pt modelId="{33BAE225-BC93-4540-919D-7D572144AB81}" type="pres">
      <dgm:prSet presAssocID="{7D301AAC-0741-E14F-8872-136585AC4D16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953467-DE33-514A-9723-647404E13F55}" type="pres">
      <dgm:prSet presAssocID="{7D301AAC-0741-E14F-8872-136585AC4D16}" presName="hierChild3" presStyleCnt="0"/>
      <dgm:spPr/>
    </dgm:pt>
    <dgm:pt modelId="{34035539-DD99-1F41-BB74-2B28C0E09C77}" type="pres">
      <dgm:prSet presAssocID="{F54DC68E-B32E-954F-A5FC-DF80B4A98137}" presName="Name17" presStyleLbl="parChTrans1D3" presStyleIdx="0" presStyleCnt="4"/>
      <dgm:spPr/>
      <dgm:t>
        <a:bodyPr/>
        <a:lstStyle/>
        <a:p>
          <a:endParaRPr lang="en-US"/>
        </a:p>
      </dgm:t>
    </dgm:pt>
    <dgm:pt modelId="{EB2053A5-A541-6143-B90C-26900DA95523}" type="pres">
      <dgm:prSet presAssocID="{6B0E2100-C8E6-4544-B45D-2CE5386A4308}" presName="hierRoot3" presStyleCnt="0"/>
      <dgm:spPr/>
    </dgm:pt>
    <dgm:pt modelId="{1EA1D7CD-3BA8-D94A-AFE8-DFDB507C6F23}" type="pres">
      <dgm:prSet presAssocID="{6B0E2100-C8E6-4544-B45D-2CE5386A4308}" presName="composite3" presStyleCnt="0"/>
      <dgm:spPr/>
    </dgm:pt>
    <dgm:pt modelId="{90C9F3D3-9B8E-4E45-AD31-ABAEBF1AB22D}" type="pres">
      <dgm:prSet presAssocID="{6B0E2100-C8E6-4544-B45D-2CE5386A4308}" presName="image3" presStyleLbl="node3" presStyleIdx="0" presStyleCnt="4" custLinFactNeighborX="877"/>
      <dgm:spPr/>
    </dgm:pt>
    <dgm:pt modelId="{9B430BC3-CDC1-B741-87D2-AE375698F43C}" type="pres">
      <dgm:prSet presAssocID="{6B0E2100-C8E6-4544-B45D-2CE5386A4308}" presName="text3" presStyleLbl="revTx" presStyleIdx="2" presStyleCnt="9" custLinFactNeighborX="-55223" custLinFactNeighborY="8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DAC436-6D63-3748-824D-A693E8519651}" type="pres">
      <dgm:prSet presAssocID="{6B0E2100-C8E6-4544-B45D-2CE5386A4308}" presName="hierChild4" presStyleCnt="0"/>
      <dgm:spPr/>
    </dgm:pt>
    <dgm:pt modelId="{CC32DFFE-6EF1-D749-AD1F-F5B72FC6A1BB}" type="pres">
      <dgm:prSet presAssocID="{27300EED-1815-FA45-97D4-332FD169F24E}" presName="Name17" presStyleLbl="parChTrans1D3" presStyleIdx="1" presStyleCnt="4"/>
      <dgm:spPr/>
      <dgm:t>
        <a:bodyPr/>
        <a:lstStyle/>
        <a:p>
          <a:endParaRPr lang="en-US"/>
        </a:p>
      </dgm:t>
    </dgm:pt>
    <dgm:pt modelId="{FBA1381B-7CF1-E746-A2F2-90B3473A84DC}" type="pres">
      <dgm:prSet presAssocID="{DA46FEA4-4384-304C-A36D-9E014226F044}" presName="hierRoot3" presStyleCnt="0"/>
      <dgm:spPr/>
    </dgm:pt>
    <dgm:pt modelId="{BDE5477F-C96D-CF45-9B9A-5F100EBEC8F1}" type="pres">
      <dgm:prSet presAssocID="{DA46FEA4-4384-304C-A36D-9E014226F044}" presName="composite3" presStyleCnt="0"/>
      <dgm:spPr/>
    </dgm:pt>
    <dgm:pt modelId="{CC0A30CD-FC83-F847-853B-26C7D1F6AE33}" type="pres">
      <dgm:prSet presAssocID="{DA46FEA4-4384-304C-A36D-9E014226F044}" presName="image3" presStyleLbl="node3" presStyleIdx="1" presStyleCnt="4"/>
      <dgm:spPr/>
    </dgm:pt>
    <dgm:pt modelId="{0AC6475B-849A-A041-A6B3-AE839B930931}" type="pres">
      <dgm:prSet presAssocID="{DA46FEA4-4384-304C-A36D-9E014226F044}" presName="text3" presStyleLbl="revTx" presStyleIdx="3" presStyleCnt="9" custLinFactNeighborX="-56725" custLinFactNeighborY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C5C66D-C7AD-4A4D-B148-BA748546C6D6}" type="pres">
      <dgm:prSet presAssocID="{DA46FEA4-4384-304C-A36D-9E014226F044}" presName="hierChild4" presStyleCnt="0"/>
      <dgm:spPr/>
    </dgm:pt>
    <dgm:pt modelId="{6AB183A1-7DC0-4949-BCD1-7514CBB95770}" type="pres">
      <dgm:prSet presAssocID="{D12DA509-A305-3E4D-BE4E-F852D03D0AB8}" presName="Name10" presStyleLbl="parChTrans1D2" presStyleIdx="1" presStyleCnt="2"/>
      <dgm:spPr/>
      <dgm:t>
        <a:bodyPr/>
        <a:lstStyle/>
        <a:p>
          <a:endParaRPr lang="en-US"/>
        </a:p>
      </dgm:t>
    </dgm:pt>
    <dgm:pt modelId="{0968F20E-27AF-AC40-A221-6B4CE788EAF4}" type="pres">
      <dgm:prSet presAssocID="{7D6D939E-F64D-184A-B158-0DE4D72FEA9E}" presName="hierRoot2" presStyleCnt="0"/>
      <dgm:spPr/>
    </dgm:pt>
    <dgm:pt modelId="{6C875159-A81B-434F-8787-1FAA60117F9F}" type="pres">
      <dgm:prSet presAssocID="{7D6D939E-F64D-184A-B158-0DE4D72FEA9E}" presName="composite2" presStyleCnt="0"/>
      <dgm:spPr/>
    </dgm:pt>
    <dgm:pt modelId="{EB78AD97-C337-B94A-A553-2421C2384BD0}" type="pres">
      <dgm:prSet presAssocID="{7D6D939E-F64D-184A-B158-0DE4D72FEA9E}" presName="image2" presStyleLbl="node2" presStyleIdx="1" presStyleCnt="2"/>
      <dgm:spPr/>
    </dgm:pt>
    <dgm:pt modelId="{FD82332C-DA66-DE42-AFE8-13D096CC9901}" type="pres">
      <dgm:prSet presAssocID="{7D6D939E-F64D-184A-B158-0DE4D72FEA9E}" presName="text2" presStyleLbl="revTx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481B1B-A300-664E-A56E-0C538AED8DD1}" type="pres">
      <dgm:prSet presAssocID="{7D6D939E-F64D-184A-B158-0DE4D72FEA9E}" presName="hierChild3" presStyleCnt="0"/>
      <dgm:spPr/>
    </dgm:pt>
    <dgm:pt modelId="{DA129F6E-BF19-4847-9B05-639B2654CF91}" type="pres">
      <dgm:prSet presAssocID="{8BC76EA6-4B6C-4C4F-9DB2-452A3F0B7447}" presName="Name17" presStyleLbl="parChTrans1D3" presStyleIdx="2" presStyleCnt="4"/>
      <dgm:spPr/>
      <dgm:t>
        <a:bodyPr/>
        <a:lstStyle/>
        <a:p>
          <a:endParaRPr lang="en-US"/>
        </a:p>
      </dgm:t>
    </dgm:pt>
    <dgm:pt modelId="{13A3954B-D7A0-444A-89E6-6EC2B845CBD9}" type="pres">
      <dgm:prSet presAssocID="{F7F594C1-77CC-EC4C-A6C3-A5E9D595778B}" presName="hierRoot3" presStyleCnt="0"/>
      <dgm:spPr/>
    </dgm:pt>
    <dgm:pt modelId="{5C71338A-49EB-8249-9EBF-44560C775C79}" type="pres">
      <dgm:prSet presAssocID="{F7F594C1-77CC-EC4C-A6C3-A5E9D595778B}" presName="composite3" presStyleCnt="0"/>
      <dgm:spPr/>
    </dgm:pt>
    <dgm:pt modelId="{C3607902-C835-9B4D-BB52-B8E159594CFA}" type="pres">
      <dgm:prSet presAssocID="{F7F594C1-77CC-EC4C-A6C3-A5E9D595778B}" presName="image3" presStyleLbl="node3" presStyleIdx="2" presStyleCnt="4"/>
      <dgm:spPr/>
    </dgm:pt>
    <dgm:pt modelId="{662543F6-6E74-1B4A-ABA3-1106861D0BBD}" type="pres">
      <dgm:prSet presAssocID="{F7F594C1-77CC-EC4C-A6C3-A5E9D595778B}" presName="text3" presStyleLbl="revTx" presStyleIdx="5" presStyleCnt="9" custLinFactNeighborX="-53803" custLinFactNeighborY="-1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250D11-9321-094D-989A-62F715A1CCFE}" type="pres">
      <dgm:prSet presAssocID="{F7F594C1-77CC-EC4C-A6C3-A5E9D595778B}" presName="hierChild4" presStyleCnt="0"/>
      <dgm:spPr/>
    </dgm:pt>
    <dgm:pt modelId="{8B1C7D07-EFC9-5B46-8B57-FAE90310174F}" type="pres">
      <dgm:prSet presAssocID="{7CCA5D69-6E53-9847-B31B-4C3D7789D429}" presName="Name17" presStyleLbl="parChTrans1D3" presStyleIdx="3" presStyleCnt="4"/>
      <dgm:spPr/>
      <dgm:t>
        <a:bodyPr/>
        <a:lstStyle/>
        <a:p>
          <a:endParaRPr lang="en-US"/>
        </a:p>
      </dgm:t>
    </dgm:pt>
    <dgm:pt modelId="{598BC375-C6D2-E548-807C-1497F60EE0D1}" type="pres">
      <dgm:prSet presAssocID="{AA212F59-135E-0A4E-A4A4-7BBA50689664}" presName="hierRoot3" presStyleCnt="0"/>
      <dgm:spPr/>
    </dgm:pt>
    <dgm:pt modelId="{F6669447-8C0B-BA44-8B3F-41244EEB4D30}" type="pres">
      <dgm:prSet presAssocID="{AA212F59-135E-0A4E-A4A4-7BBA50689664}" presName="composite3" presStyleCnt="0"/>
      <dgm:spPr/>
    </dgm:pt>
    <dgm:pt modelId="{14A8FF17-8EAB-034B-B1F1-60AA138A550A}" type="pres">
      <dgm:prSet presAssocID="{AA212F59-135E-0A4E-A4A4-7BBA50689664}" presName="image3" presStyleLbl="node3" presStyleIdx="3" presStyleCnt="4"/>
      <dgm:spPr/>
    </dgm:pt>
    <dgm:pt modelId="{C246F764-F8A8-D943-BCDD-265AF78A9F4D}" type="pres">
      <dgm:prSet presAssocID="{AA212F59-135E-0A4E-A4A4-7BBA50689664}" presName="text3" presStyleLbl="revTx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7D88EE-761A-8649-9113-180CB2DC0F26}" type="pres">
      <dgm:prSet presAssocID="{AA212F59-135E-0A4E-A4A4-7BBA50689664}" presName="hierChild4" presStyleCnt="0"/>
      <dgm:spPr/>
    </dgm:pt>
    <dgm:pt modelId="{63E5DCFB-926F-D34C-B084-056E33DDC840}" type="pres">
      <dgm:prSet presAssocID="{23C81C08-C286-CA48-AEBC-35D3FC4D326C}" presName="Name23" presStyleLbl="parChTrans1D4" presStyleIdx="0" presStyleCnt="2"/>
      <dgm:spPr/>
      <dgm:t>
        <a:bodyPr/>
        <a:lstStyle/>
        <a:p>
          <a:endParaRPr lang="en-US"/>
        </a:p>
      </dgm:t>
    </dgm:pt>
    <dgm:pt modelId="{C08A0332-B979-3E49-B556-AF7007B01696}" type="pres">
      <dgm:prSet presAssocID="{E472D4DD-2D55-DE42-9A01-F8D2A4A3B190}" presName="hierRoot4" presStyleCnt="0"/>
      <dgm:spPr/>
    </dgm:pt>
    <dgm:pt modelId="{88AAFB73-DC8A-354A-A578-368315382B74}" type="pres">
      <dgm:prSet presAssocID="{E472D4DD-2D55-DE42-9A01-F8D2A4A3B190}" presName="composite4" presStyleCnt="0"/>
      <dgm:spPr/>
    </dgm:pt>
    <dgm:pt modelId="{A3DF857D-936F-C74D-9560-3D61A3A92C68}" type="pres">
      <dgm:prSet presAssocID="{E472D4DD-2D55-DE42-9A01-F8D2A4A3B190}" presName="image4" presStyleLbl="node4" presStyleIdx="0" presStyleCnt="2"/>
      <dgm:spPr/>
    </dgm:pt>
    <dgm:pt modelId="{C6413EF3-35EF-914B-80CA-31460718EB2D}" type="pres">
      <dgm:prSet presAssocID="{E472D4DD-2D55-DE42-9A01-F8D2A4A3B190}" presName="text4" presStyleLbl="revTx" presStyleIdx="7" presStyleCnt="9" custLinFactNeighborX="-532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946FED-8F91-A04F-A424-3B4F981FC2A0}" type="pres">
      <dgm:prSet presAssocID="{E472D4DD-2D55-DE42-9A01-F8D2A4A3B190}" presName="hierChild5" presStyleCnt="0"/>
      <dgm:spPr/>
    </dgm:pt>
    <dgm:pt modelId="{EAD2B585-4331-4E48-8368-34B840808006}" type="pres">
      <dgm:prSet presAssocID="{B50B8583-A227-9F4A-95A9-837759668817}" presName="Name23" presStyleLbl="parChTrans1D4" presStyleIdx="1" presStyleCnt="2"/>
      <dgm:spPr/>
      <dgm:t>
        <a:bodyPr/>
        <a:lstStyle/>
        <a:p>
          <a:endParaRPr lang="en-US"/>
        </a:p>
      </dgm:t>
    </dgm:pt>
    <dgm:pt modelId="{427BCD02-9F4D-CC4A-94AD-875DB1830A7F}" type="pres">
      <dgm:prSet presAssocID="{4FF03D60-A801-3845-8195-179A5808AE80}" presName="hierRoot4" presStyleCnt="0"/>
      <dgm:spPr/>
    </dgm:pt>
    <dgm:pt modelId="{4C53C709-4256-E84F-BB26-D8671B365633}" type="pres">
      <dgm:prSet presAssocID="{4FF03D60-A801-3845-8195-179A5808AE80}" presName="composite4" presStyleCnt="0"/>
      <dgm:spPr/>
    </dgm:pt>
    <dgm:pt modelId="{883A85C7-5517-8246-97A9-77EAD569C965}" type="pres">
      <dgm:prSet presAssocID="{4FF03D60-A801-3845-8195-179A5808AE80}" presName="image4" presStyleLbl="node4" presStyleIdx="1" presStyleCnt="2"/>
      <dgm:spPr/>
    </dgm:pt>
    <dgm:pt modelId="{4FACAA13-603F-7E4E-AB1D-9FF6D124CF18}" type="pres">
      <dgm:prSet presAssocID="{4FF03D60-A801-3845-8195-179A5808AE80}" presName="text4" presStyleLbl="revTx" presStyleIdx="8" presStyleCnt="9" custLinFactNeighborX="-52635" custLinFactNeighborY="-8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00C00D-9958-4A43-A818-6156E19FC406}" type="pres">
      <dgm:prSet presAssocID="{4FF03D60-A801-3845-8195-179A5808AE80}" presName="hierChild5" presStyleCnt="0"/>
      <dgm:spPr/>
    </dgm:pt>
  </dgm:ptLst>
  <dgm:cxnLst>
    <dgm:cxn modelId="{A42B22F9-613D-7A43-AFF6-093DBA6FCEEE}" srcId="{5335B694-DB63-ED49-9EB9-2F4560C8B61E}" destId="{7D301AAC-0741-E14F-8872-136585AC4D16}" srcOrd="0" destOrd="0" parTransId="{26C2226C-5A6B-514F-B951-CFB056DA749A}" sibTransId="{AA8FED20-C999-4148-A660-E750FE66E8C6}"/>
    <dgm:cxn modelId="{D4E00BB3-1954-2145-A8C2-E1696914E821}" type="presOf" srcId="{D12DA509-A305-3E4D-BE4E-F852D03D0AB8}" destId="{6AB183A1-7DC0-4949-BCD1-7514CBB95770}" srcOrd="0" destOrd="0" presId="urn:microsoft.com/office/officeart/2009/layout/CirclePictureHierarchy"/>
    <dgm:cxn modelId="{4EE705C0-1A00-2A4E-A28E-E5FA38617D08}" srcId="{7D6D939E-F64D-184A-B158-0DE4D72FEA9E}" destId="{F7F594C1-77CC-EC4C-A6C3-A5E9D595778B}" srcOrd="0" destOrd="0" parTransId="{8BC76EA6-4B6C-4C4F-9DB2-452A3F0B7447}" sibTransId="{396B23BF-DF4F-5E42-B923-5A96014EB5BA}"/>
    <dgm:cxn modelId="{5321D163-C68D-0140-82B6-94CE0F459276}" type="presOf" srcId="{7CCA5D69-6E53-9847-B31B-4C3D7789D429}" destId="{8B1C7D07-EFC9-5B46-8B57-FAE90310174F}" srcOrd="0" destOrd="0" presId="urn:microsoft.com/office/officeart/2009/layout/CirclePictureHierarchy"/>
    <dgm:cxn modelId="{77BB2985-FE5A-E543-9FDF-7F409AADDB79}" type="presOf" srcId="{8BC76EA6-4B6C-4C4F-9DB2-452A3F0B7447}" destId="{DA129F6E-BF19-4847-9B05-639B2654CF91}" srcOrd="0" destOrd="0" presId="urn:microsoft.com/office/officeart/2009/layout/CirclePictureHierarchy"/>
    <dgm:cxn modelId="{4D234F33-F3B9-334A-9551-2E183C39F2C6}" type="presOf" srcId="{B50B8583-A227-9F4A-95A9-837759668817}" destId="{EAD2B585-4331-4E48-8368-34B840808006}" srcOrd="0" destOrd="0" presId="urn:microsoft.com/office/officeart/2009/layout/CirclePictureHierarchy"/>
    <dgm:cxn modelId="{FD8FC58B-3F14-9B44-9FFD-7A4A510FD01E}" srcId="{AA212F59-135E-0A4E-A4A4-7BBA50689664}" destId="{E472D4DD-2D55-DE42-9A01-F8D2A4A3B190}" srcOrd="0" destOrd="0" parTransId="{23C81C08-C286-CA48-AEBC-35D3FC4D326C}" sibTransId="{B5B77788-3112-9E4B-A9F3-E2F6472A3DA7}"/>
    <dgm:cxn modelId="{5134B110-205C-BE48-B285-6786F44DEEFD}" type="presOf" srcId="{23C81C08-C286-CA48-AEBC-35D3FC4D326C}" destId="{63E5DCFB-926F-D34C-B084-056E33DDC840}" srcOrd="0" destOrd="0" presId="urn:microsoft.com/office/officeart/2009/layout/CirclePictureHierarchy"/>
    <dgm:cxn modelId="{49BC32ED-3933-5C48-8329-FF8FD2CD3A36}" type="presOf" srcId="{4FF03D60-A801-3845-8195-179A5808AE80}" destId="{4FACAA13-603F-7E4E-AB1D-9FF6D124CF18}" srcOrd="0" destOrd="0" presId="urn:microsoft.com/office/officeart/2009/layout/CirclePictureHierarchy"/>
    <dgm:cxn modelId="{F6A0D11D-8FCF-F84A-B7AB-B4FDC11829A6}" type="presOf" srcId="{D796368F-1D26-4246-8895-D60300B4B07E}" destId="{6BE008A7-9768-D441-A2B1-A4EA3B643C5D}" srcOrd="0" destOrd="0" presId="urn:microsoft.com/office/officeart/2009/layout/CirclePictureHierarchy"/>
    <dgm:cxn modelId="{370EEF0C-2EE3-4740-9387-E9A9E0FC48AB}" type="presOf" srcId="{5335B694-DB63-ED49-9EB9-2F4560C8B61E}" destId="{E047199E-6826-5D45-940B-EBD4BADA1059}" srcOrd="0" destOrd="0" presId="urn:microsoft.com/office/officeart/2009/layout/CirclePictureHierarchy"/>
    <dgm:cxn modelId="{6B507C56-3B11-BF4F-9D9C-3D5262DE5EBE}" type="presOf" srcId="{E472D4DD-2D55-DE42-9A01-F8D2A4A3B190}" destId="{C6413EF3-35EF-914B-80CA-31460718EB2D}" srcOrd="0" destOrd="0" presId="urn:microsoft.com/office/officeart/2009/layout/CirclePictureHierarchy"/>
    <dgm:cxn modelId="{343FDB2D-BD0C-054B-9E7B-3118E6AE7510}" srcId="{AA212F59-135E-0A4E-A4A4-7BBA50689664}" destId="{4FF03D60-A801-3845-8195-179A5808AE80}" srcOrd="1" destOrd="0" parTransId="{B50B8583-A227-9F4A-95A9-837759668817}" sibTransId="{26F0A035-D24C-8E46-983D-D6BF52AF3C27}"/>
    <dgm:cxn modelId="{59E8CB31-5F9B-3C4B-BF09-28FA39FEB7DD}" srcId="{7D6D939E-F64D-184A-B158-0DE4D72FEA9E}" destId="{AA212F59-135E-0A4E-A4A4-7BBA50689664}" srcOrd="1" destOrd="0" parTransId="{7CCA5D69-6E53-9847-B31B-4C3D7789D429}" sibTransId="{193B5664-8BA6-6847-B6CF-2507DAC8A4D6}"/>
    <dgm:cxn modelId="{085A466F-55D1-EC4E-A627-B4D500D111C6}" srcId="{5335B694-DB63-ED49-9EB9-2F4560C8B61E}" destId="{7D6D939E-F64D-184A-B158-0DE4D72FEA9E}" srcOrd="1" destOrd="0" parTransId="{D12DA509-A305-3E4D-BE4E-F852D03D0AB8}" sibTransId="{2AACD9DC-FC18-BC4C-A88C-FD08A4FE6A03}"/>
    <dgm:cxn modelId="{1B04129E-4AA3-864F-9AA6-F06520BD75C3}" type="presOf" srcId="{AA212F59-135E-0A4E-A4A4-7BBA50689664}" destId="{C246F764-F8A8-D943-BCDD-265AF78A9F4D}" srcOrd="0" destOrd="0" presId="urn:microsoft.com/office/officeart/2009/layout/CirclePictureHierarchy"/>
    <dgm:cxn modelId="{88E9B746-4B4C-5B4A-A256-7582581CC127}" type="presOf" srcId="{F54DC68E-B32E-954F-A5FC-DF80B4A98137}" destId="{34035539-DD99-1F41-BB74-2B28C0E09C77}" srcOrd="0" destOrd="0" presId="urn:microsoft.com/office/officeart/2009/layout/CirclePictureHierarchy"/>
    <dgm:cxn modelId="{3FD244D5-941B-5044-A630-7A2C63F70963}" type="presOf" srcId="{27300EED-1815-FA45-97D4-332FD169F24E}" destId="{CC32DFFE-6EF1-D749-AD1F-F5B72FC6A1BB}" srcOrd="0" destOrd="0" presId="urn:microsoft.com/office/officeart/2009/layout/CirclePictureHierarchy"/>
    <dgm:cxn modelId="{719FF3AA-ACFA-3C48-90E2-088FC835A9F3}" type="presOf" srcId="{7D6D939E-F64D-184A-B158-0DE4D72FEA9E}" destId="{FD82332C-DA66-DE42-AFE8-13D096CC9901}" srcOrd="0" destOrd="0" presId="urn:microsoft.com/office/officeart/2009/layout/CirclePictureHierarchy"/>
    <dgm:cxn modelId="{1780FBA4-1CC7-0845-BE99-E4EE41234D7B}" srcId="{7D301AAC-0741-E14F-8872-136585AC4D16}" destId="{DA46FEA4-4384-304C-A36D-9E014226F044}" srcOrd="1" destOrd="0" parTransId="{27300EED-1815-FA45-97D4-332FD169F24E}" sibTransId="{21EE3099-4CB5-1E45-9042-2C5E9B8B32C3}"/>
    <dgm:cxn modelId="{51E272C6-000B-554D-B857-E24941FD3436}" type="presOf" srcId="{F7F594C1-77CC-EC4C-A6C3-A5E9D595778B}" destId="{662543F6-6E74-1B4A-ABA3-1106861D0BBD}" srcOrd="0" destOrd="0" presId="urn:microsoft.com/office/officeart/2009/layout/CirclePictureHierarchy"/>
    <dgm:cxn modelId="{FB61B44F-3795-1149-B50F-BF5C1B5991FE}" srcId="{7D301AAC-0741-E14F-8872-136585AC4D16}" destId="{6B0E2100-C8E6-4544-B45D-2CE5386A4308}" srcOrd="0" destOrd="0" parTransId="{F54DC68E-B32E-954F-A5FC-DF80B4A98137}" sibTransId="{0E476153-2F76-A740-83E6-F581749D91A9}"/>
    <dgm:cxn modelId="{A9061E41-DFCE-B841-BDBD-FA1C98744142}" type="presOf" srcId="{26C2226C-5A6B-514F-B951-CFB056DA749A}" destId="{2D7717DB-F751-584F-98E5-B988C34A550F}" srcOrd="0" destOrd="0" presId="urn:microsoft.com/office/officeart/2009/layout/CirclePictureHierarchy"/>
    <dgm:cxn modelId="{248F5AEB-8E9D-D647-90DF-F7CFE41BEB84}" srcId="{D796368F-1D26-4246-8895-D60300B4B07E}" destId="{5335B694-DB63-ED49-9EB9-2F4560C8B61E}" srcOrd="0" destOrd="0" parTransId="{3C77A448-02DA-3A46-8729-8BDE93269D91}" sibTransId="{5DAAB687-604C-5D46-A8A8-D7CB1991F9BC}"/>
    <dgm:cxn modelId="{801F6C50-152F-8F49-A4F4-4A425E6D9D61}" type="presOf" srcId="{DA46FEA4-4384-304C-A36D-9E014226F044}" destId="{0AC6475B-849A-A041-A6B3-AE839B930931}" srcOrd="0" destOrd="0" presId="urn:microsoft.com/office/officeart/2009/layout/CirclePictureHierarchy"/>
    <dgm:cxn modelId="{7126E141-7270-F54B-BAD6-034F0AB88FC6}" type="presOf" srcId="{7D301AAC-0741-E14F-8872-136585AC4D16}" destId="{33BAE225-BC93-4540-919D-7D572144AB81}" srcOrd="0" destOrd="0" presId="urn:microsoft.com/office/officeart/2009/layout/CirclePictureHierarchy"/>
    <dgm:cxn modelId="{914B59D1-C825-6248-BB6F-EF1EE3F0D7CC}" type="presOf" srcId="{6B0E2100-C8E6-4544-B45D-2CE5386A4308}" destId="{9B430BC3-CDC1-B741-87D2-AE375698F43C}" srcOrd="0" destOrd="0" presId="urn:microsoft.com/office/officeart/2009/layout/CirclePictureHierarchy"/>
    <dgm:cxn modelId="{01398E55-7FE7-1B4A-B932-2A088FE4BFAB}" type="presParOf" srcId="{6BE008A7-9768-D441-A2B1-A4EA3B643C5D}" destId="{981B9445-FD74-3745-816C-C5A6FFEAEBC7}" srcOrd="0" destOrd="0" presId="urn:microsoft.com/office/officeart/2009/layout/CirclePictureHierarchy"/>
    <dgm:cxn modelId="{47C40E2A-8A0B-6D49-B271-BC11DBEE3F1A}" type="presParOf" srcId="{981B9445-FD74-3745-816C-C5A6FFEAEBC7}" destId="{500743A4-C44F-1B4A-BA10-7257F3E60BC8}" srcOrd="0" destOrd="0" presId="urn:microsoft.com/office/officeart/2009/layout/CirclePictureHierarchy"/>
    <dgm:cxn modelId="{8DD379C1-1002-1E4E-ACD8-102DA4FA2A47}" type="presParOf" srcId="{500743A4-C44F-1B4A-BA10-7257F3E60BC8}" destId="{F6DA1F2A-573F-5A4F-A58E-EB64E6BB4B97}" srcOrd="0" destOrd="0" presId="urn:microsoft.com/office/officeart/2009/layout/CirclePictureHierarchy"/>
    <dgm:cxn modelId="{403A5A12-8C9B-5142-8BBD-0793EA16A509}" type="presParOf" srcId="{500743A4-C44F-1B4A-BA10-7257F3E60BC8}" destId="{E047199E-6826-5D45-940B-EBD4BADA1059}" srcOrd="1" destOrd="0" presId="urn:microsoft.com/office/officeart/2009/layout/CirclePictureHierarchy"/>
    <dgm:cxn modelId="{D2989D74-C76F-8547-9208-91FA161B8F2B}" type="presParOf" srcId="{981B9445-FD74-3745-816C-C5A6FFEAEBC7}" destId="{20B63E5D-CB1A-0749-B1D5-BE17FB682A5C}" srcOrd="1" destOrd="0" presId="urn:microsoft.com/office/officeart/2009/layout/CirclePictureHierarchy"/>
    <dgm:cxn modelId="{BA65BC2B-B7BF-B44D-810D-7016581D37BB}" type="presParOf" srcId="{20B63E5D-CB1A-0749-B1D5-BE17FB682A5C}" destId="{2D7717DB-F751-584F-98E5-B988C34A550F}" srcOrd="0" destOrd="0" presId="urn:microsoft.com/office/officeart/2009/layout/CirclePictureHierarchy"/>
    <dgm:cxn modelId="{EE3C9349-7F68-5643-9F51-47FE66691E5C}" type="presParOf" srcId="{20B63E5D-CB1A-0749-B1D5-BE17FB682A5C}" destId="{9CCE21FD-9A45-6643-BC6C-85FCC1FC1931}" srcOrd="1" destOrd="0" presId="urn:microsoft.com/office/officeart/2009/layout/CirclePictureHierarchy"/>
    <dgm:cxn modelId="{98B928FB-61AD-224E-A791-3B16633DA9A7}" type="presParOf" srcId="{9CCE21FD-9A45-6643-BC6C-85FCC1FC1931}" destId="{8059F2EF-C986-2F48-8D3F-6552D36A0E95}" srcOrd="0" destOrd="0" presId="urn:microsoft.com/office/officeart/2009/layout/CirclePictureHierarchy"/>
    <dgm:cxn modelId="{BBB6DB66-2FBB-8248-A458-CF6830CB4897}" type="presParOf" srcId="{8059F2EF-C986-2F48-8D3F-6552D36A0E95}" destId="{25C52A2B-7992-654C-995E-5C899D08B4D1}" srcOrd="0" destOrd="0" presId="urn:microsoft.com/office/officeart/2009/layout/CirclePictureHierarchy"/>
    <dgm:cxn modelId="{18C513A1-B51A-8046-959F-DD404F266D66}" type="presParOf" srcId="{8059F2EF-C986-2F48-8D3F-6552D36A0E95}" destId="{33BAE225-BC93-4540-919D-7D572144AB81}" srcOrd="1" destOrd="0" presId="urn:microsoft.com/office/officeart/2009/layout/CirclePictureHierarchy"/>
    <dgm:cxn modelId="{FA938B1A-E9DE-0F42-853E-9775A645DF80}" type="presParOf" srcId="{9CCE21FD-9A45-6643-BC6C-85FCC1FC1931}" destId="{AB953467-DE33-514A-9723-647404E13F55}" srcOrd="1" destOrd="0" presId="urn:microsoft.com/office/officeart/2009/layout/CirclePictureHierarchy"/>
    <dgm:cxn modelId="{708A407A-0264-FC49-8167-6E5CDB1F07E7}" type="presParOf" srcId="{AB953467-DE33-514A-9723-647404E13F55}" destId="{34035539-DD99-1F41-BB74-2B28C0E09C77}" srcOrd="0" destOrd="0" presId="urn:microsoft.com/office/officeart/2009/layout/CirclePictureHierarchy"/>
    <dgm:cxn modelId="{244B9F5A-1978-B343-A645-C8C99D2AE595}" type="presParOf" srcId="{AB953467-DE33-514A-9723-647404E13F55}" destId="{EB2053A5-A541-6143-B90C-26900DA95523}" srcOrd="1" destOrd="0" presId="urn:microsoft.com/office/officeart/2009/layout/CirclePictureHierarchy"/>
    <dgm:cxn modelId="{9544ED1B-312A-734C-9AC0-4712CD6956C4}" type="presParOf" srcId="{EB2053A5-A541-6143-B90C-26900DA95523}" destId="{1EA1D7CD-3BA8-D94A-AFE8-DFDB507C6F23}" srcOrd="0" destOrd="0" presId="urn:microsoft.com/office/officeart/2009/layout/CirclePictureHierarchy"/>
    <dgm:cxn modelId="{91AC82DE-C880-204C-9C3B-2493AE9542C1}" type="presParOf" srcId="{1EA1D7CD-3BA8-D94A-AFE8-DFDB507C6F23}" destId="{90C9F3D3-9B8E-4E45-AD31-ABAEBF1AB22D}" srcOrd="0" destOrd="0" presId="urn:microsoft.com/office/officeart/2009/layout/CirclePictureHierarchy"/>
    <dgm:cxn modelId="{6B34F01E-C525-4A40-9F19-B45823820158}" type="presParOf" srcId="{1EA1D7CD-3BA8-D94A-AFE8-DFDB507C6F23}" destId="{9B430BC3-CDC1-B741-87D2-AE375698F43C}" srcOrd="1" destOrd="0" presId="urn:microsoft.com/office/officeart/2009/layout/CirclePictureHierarchy"/>
    <dgm:cxn modelId="{53E93782-0575-3440-8816-67B5FF3B2E0D}" type="presParOf" srcId="{EB2053A5-A541-6143-B90C-26900DA95523}" destId="{C5DAC436-6D63-3748-824D-A693E8519651}" srcOrd="1" destOrd="0" presId="urn:microsoft.com/office/officeart/2009/layout/CirclePictureHierarchy"/>
    <dgm:cxn modelId="{BAE8B5EC-8955-1F4A-87C3-C92F88DC6651}" type="presParOf" srcId="{AB953467-DE33-514A-9723-647404E13F55}" destId="{CC32DFFE-6EF1-D749-AD1F-F5B72FC6A1BB}" srcOrd="2" destOrd="0" presId="urn:microsoft.com/office/officeart/2009/layout/CirclePictureHierarchy"/>
    <dgm:cxn modelId="{846DD536-8559-7449-8312-99A8ACC2A187}" type="presParOf" srcId="{AB953467-DE33-514A-9723-647404E13F55}" destId="{FBA1381B-7CF1-E746-A2F2-90B3473A84DC}" srcOrd="3" destOrd="0" presId="urn:microsoft.com/office/officeart/2009/layout/CirclePictureHierarchy"/>
    <dgm:cxn modelId="{E6D883C1-BC26-2741-B590-15C73239A24A}" type="presParOf" srcId="{FBA1381B-7CF1-E746-A2F2-90B3473A84DC}" destId="{BDE5477F-C96D-CF45-9B9A-5F100EBEC8F1}" srcOrd="0" destOrd="0" presId="urn:microsoft.com/office/officeart/2009/layout/CirclePictureHierarchy"/>
    <dgm:cxn modelId="{0D410B80-4D8B-FE45-93B3-85894AB7EDED}" type="presParOf" srcId="{BDE5477F-C96D-CF45-9B9A-5F100EBEC8F1}" destId="{CC0A30CD-FC83-F847-853B-26C7D1F6AE33}" srcOrd="0" destOrd="0" presId="urn:microsoft.com/office/officeart/2009/layout/CirclePictureHierarchy"/>
    <dgm:cxn modelId="{B9F0A08B-D664-1546-AE1E-4A80FEA405DB}" type="presParOf" srcId="{BDE5477F-C96D-CF45-9B9A-5F100EBEC8F1}" destId="{0AC6475B-849A-A041-A6B3-AE839B930931}" srcOrd="1" destOrd="0" presId="urn:microsoft.com/office/officeart/2009/layout/CirclePictureHierarchy"/>
    <dgm:cxn modelId="{B920B100-CEBB-3445-9429-15597C551D0C}" type="presParOf" srcId="{FBA1381B-7CF1-E746-A2F2-90B3473A84DC}" destId="{ECC5C66D-C7AD-4A4D-B148-BA748546C6D6}" srcOrd="1" destOrd="0" presId="urn:microsoft.com/office/officeart/2009/layout/CirclePictureHierarchy"/>
    <dgm:cxn modelId="{F1231E78-4B8E-0E43-9250-20D22A455513}" type="presParOf" srcId="{20B63E5D-CB1A-0749-B1D5-BE17FB682A5C}" destId="{6AB183A1-7DC0-4949-BCD1-7514CBB95770}" srcOrd="2" destOrd="0" presId="urn:microsoft.com/office/officeart/2009/layout/CirclePictureHierarchy"/>
    <dgm:cxn modelId="{BC464292-4997-9B45-8967-B093A75923A5}" type="presParOf" srcId="{20B63E5D-CB1A-0749-B1D5-BE17FB682A5C}" destId="{0968F20E-27AF-AC40-A221-6B4CE788EAF4}" srcOrd="3" destOrd="0" presId="urn:microsoft.com/office/officeart/2009/layout/CirclePictureHierarchy"/>
    <dgm:cxn modelId="{67CB732E-3CE3-F843-B29C-00D9E70F48E7}" type="presParOf" srcId="{0968F20E-27AF-AC40-A221-6B4CE788EAF4}" destId="{6C875159-A81B-434F-8787-1FAA60117F9F}" srcOrd="0" destOrd="0" presId="urn:microsoft.com/office/officeart/2009/layout/CirclePictureHierarchy"/>
    <dgm:cxn modelId="{C5F1778B-E275-8346-A1D8-5025F84DAD17}" type="presParOf" srcId="{6C875159-A81B-434F-8787-1FAA60117F9F}" destId="{EB78AD97-C337-B94A-A553-2421C2384BD0}" srcOrd="0" destOrd="0" presId="urn:microsoft.com/office/officeart/2009/layout/CirclePictureHierarchy"/>
    <dgm:cxn modelId="{26F81592-6E4D-5A40-BDEF-D7F461BE90DA}" type="presParOf" srcId="{6C875159-A81B-434F-8787-1FAA60117F9F}" destId="{FD82332C-DA66-DE42-AFE8-13D096CC9901}" srcOrd="1" destOrd="0" presId="urn:microsoft.com/office/officeart/2009/layout/CirclePictureHierarchy"/>
    <dgm:cxn modelId="{22D511B4-F578-0F49-A3AF-501ADCB5AEE2}" type="presParOf" srcId="{0968F20E-27AF-AC40-A221-6B4CE788EAF4}" destId="{DD481B1B-A300-664E-A56E-0C538AED8DD1}" srcOrd="1" destOrd="0" presId="urn:microsoft.com/office/officeart/2009/layout/CirclePictureHierarchy"/>
    <dgm:cxn modelId="{B169AAEB-0709-5D42-A518-C9338291E120}" type="presParOf" srcId="{DD481B1B-A300-664E-A56E-0C538AED8DD1}" destId="{DA129F6E-BF19-4847-9B05-639B2654CF91}" srcOrd="0" destOrd="0" presId="urn:microsoft.com/office/officeart/2009/layout/CirclePictureHierarchy"/>
    <dgm:cxn modelId="{B9DCE391-B93C-3C44-8C77-363795C02C68}" type="presParOf" srcId="{DD481B1B-A300-664E-A56E-0C538AED8DD1}" destId="{13A3954B-D7A0-444A-89E6-6EC2B845CBD9}" srcOrd="1" destOrd="0" presId="urn:microsoft.com/office/officeart/2009/layout/CirclePictureHierarchy"/>
    <dgm:cxn modelId="{3CD5D146-0644-0245-9CFE-082E27E2B9DC}" type="presParOf" srcId="{13A3954B-D7A0-444A-89E6-6EC2B845CBD9}" destId="{5C71338A-49EB-8249-9EBF-44560C775C79}" srcOrd="0" destOrd="0" presId="urn:microsoft.com/office/officeart/2009/layout/CirclePictureHierarchy"/>
    <dgm:cxn modelId="{24C576DE-F6F2-9341-936C-47887C6E7D01}" type="presParOf" srcId="{5C71338A-49EB-8249-9EBF-44560C775C79}" destId="{C3607902-C835-9B4D-BB52-B8E159594CFA}" srcOrd="0" destOrd="0" presId="urn:microsoft.com/office/officeart/2009/layout/CirclePictureHierarchy"/>
    <dgm:cxn modelId="{C4B2981D-ED2C-184D-AA53-9DABF12543AF}" type="presParOf" srcId="{5C71338A-49EB-8249-9EBF-44560C775C79}" destId="{662543F6-6E74-1B4A-ABA3-1106861D0BBD}" srcOrd="1" destOrd="0" presId="urn:microsoft.com/office/officeart/2009/layout/CirclePictureHierarchy"/>
    <dgm:cxn modelId="{2AF060DB-F700-2143-BE9A-B6F6DB47D5EB}" type="presParOf" srcId="{13A3954B-D7A0-444A-89E6-6EC2B845CBD9}" destId="{73250D11-9321-094D-989A-62F715A1CCFE}" srcOrd="1" destOrd="0" presId="urn:microsoft.com/office/officeart/2009/layout/CirclePictureHierarchy"/>
    <dgm:cxn modelId="{854CA6F4-8941-674F-8722-EB9AC49704EE}" type="presParOf" srcId="{DD481B1B-A300-664E-A56E-0C538AED8DD1}" destId="{8B1C7D07-EFC9-5B46-8B57-FAE90310174F}" srcOrd="2" destOrd="0" presId="urn:microsoft.com/office/officeart/2009/layout/CirclePictureHierarchy"/>
    <dgm:cxn modelId="{6284FC4D-A2D2-9C42-B74C-94CB4F9C285E}" type="presParOf" srcId="{DD481B1B-A300-664E-A56E-0C538AED8DD1}" destId="{598BC375-C6D2-E548-807C-1497F60EE0D1}" srcOrd="3" destOrd="0" presId="urn:microsoft.com/office/officeart/2009/layout/CirclePictureHierarchy"/>
    <dgm:cxn modelId="{16F51C06-634E-614B-A73A-0FFA4ECE3374}" type="presParOf" srcId="{598BC375-C6D2-E548-807C-1497F60EE0D1}" destId="{F6669447-8C0B-BA44-8B3F-41244EEB4D30}" srcOrd="0" destOrd="0" presId="urn:microsoft.com/office/officeart/2009/layout/CirclePictureHierarchy"/>
    <dgm:cxn modelId="{C3109D55-19C2-994F-841B-CE907F871A36}" type="presParOf" srcId="{F6669447-8C0B-BA44-8B3F-41244EEB4D30}" destId="{14A8FF17-8EAB-034B-B1F1-60AA138A550A}" srcOrd="0" destOrd="0" presId="urn:microsoft.com/office/officeart/2009/layout/CirclePictureHierarchy"/>
    <dgm:cxn modelId="{29E69773-A5A0-AA4A-81CC-D0F52D311D24}" type="presParOf" srcId="{F6669447-8C0B-BA44-8B3F-41244EEB4D30}" destId="{C246F764-F8A8-D943-BCDD-265AF78A9F4D}" srcOrd="1" destOrd="0" presId="urn:microsoft.com/office/officeart/2009/layout/CirclePictureHierarchy"/>
    <dgm:cxn modelId="{54ACE7F5-3545-224F-828F-7FE5A9192FBD}" type="presParOf" srcId="{598BC375-C6D2-E548-807C-1497F60EE0D1}" destId="{F37D88EE-761A-8649-9113-180CB2DC0F26}" srcOrd="1" destOrd="0" presId="urn:microsoft.com/office/officeart/2009/layout/CirclePictureHierarchy"/>
    <dgm:cxn modelId="{F982C226-5F98-9544-9286-309AA5056E14}" type="presParOf" srcId="{F37D88EE-761A-8649-9113-180CB2DC0F26}" destId="{63E5DCFB-926F-D34C-B084-056E33DDC840}" srcOrd="0" destOrd="0" presId="urn:microsoft.com/office/officeart/2009/layout/CirclePictureHierarchy"/>
    <dgm:cxn modelId="{8B9EC73E-B8E9-5245-85A7-94561C4C1BC3}" type="presParOf" srcId="{F37D88EE-761A-8649-9113-180CB2DC0F26}" destId="{C08A0332-B979-3E49-B556-AF7007B01696}" srcOrd="1" destOrd="0" presId="urn:microsoft.com/office/officeart/2009/layout/CirclePictureHierarchy"/>
    <dgm:cxn modelId="{1DE7402B-0D15-424D-A9D2-381BB5C16586}" type="presParOf" srcId="{C08A0332-B979-3E49-B556-AF7007B01696}" destId="{88AAFB73-DC8A-354A-A578-368315382B74}" srcOrd="0" destOrd="0" presId="urn:microsoft.com/office/officeart/2009/layout/CirclePictureHierarchy"/>
    <dgm:cxn modelId="{D51E6FEC-E190-DB4B-B38B-9B1BA56582EA}" type="presParOf" srcId="{88AAFB73-DC8A-354A-A578-368315382B74}" destId="{A3DF857D-936F-C74D-9560-3D61A3A92C68}" srcOrd="0" destOrd="0" presId="urn:microsoft.com/office/officeart/2009/layout/CirclePictureHierarchy"/>
    <dgm:cxn modelId="{1BFC36B0-0AA4-C24C-A343-600CAAAA3F11}" type="presParOf" srcId="{88AAFB73-DC8A-354A-A578-368315382B74}" destId="{C6413EF3-35EF-914B-80CA-31460718EB2D}" srcOrd="1" destOrd="0" presId="urn:microsoft.com/office/officeart/2009/layout/CirclePictureHierarchy"/>
    <dgm:cxn modelId="{CF96089D-35B1-9345-AF4D-DE7AD662C8E0}" type="presParOf" srcId="{C08A0332-B979-3E49-B556-AF7007B01696}" destId="{FA946FED-8F91-A04F-A424-3B4F981FC2A0}" srcOrd="1" destOrd="0" presId="urn:microsoft.com/office/officeart/2009/layout/CirclePictureHierarchy"/>
    <dgm:cxn modelId="{D592D27D-7CE3-8A41-B6C8-7E495A76A79B}" type="presParOf" srcId="{F37D88EE-761A-8649-9113-180CB2DC0F26}" destId="{EAD2B585-4331-4E48-8368-34B840808006}" srcOrd="2" destOrd="0" presId="urn:microsoft.com/office/officeart/2009/layout/CirclePictureHierarchy"/>
    <dgm:cxn modelId="{DC2DECB6-5841-C14D-94CF-52A6A258A657}" type="presParOf" srcId="{F37D88EE-761A-8649-9113-180CB2DC0F26}" destId="{427BCD02-9F4D-CC4A-94AD-875DB1830A7F}" srcOrd="3" destOrd="0" presId="urn:microsoft.com/office/officeart/2009/layout/CirclePictureHierarchy"/>
    <dgm:cxn modelId="{B20AD9D6-16B1-904C-BD39-FC44C9407DFE}" type="presParOf" srcId="{427BCD02-9F4D-CC4A-94AD-875DB1830A7F}" destId="{4C53C709-4256-E84F-BB26-D8671B365633}" srcOrd="0" destOrd="0" presId="urn:microsoft.com/office/officeart/2009/layout/CirclePictureHierarchy"/>
    <dgm:cxn modelId="{B88D8C37-F3BA-BF46-BECA-CB7704AB9CAF}" type="presParOf" srcId="{4C53C709-4256-E84F-BB26-D8671B365633}" destId="{883A85C7-5517-8246-97A9-77EAD569C965}" srcOrd="0" destOrd="0" presId="urn:microsoft.com/office/officeart/2009/layout/CirclePictureHierarchy"/>
    <dgm:cxn modelId="{7ACE4200-609F-B144-AAA6-7B7F378E118B}" type="presParOf" srcId="{4C53C709-4256-E84F-BB26-D8671B365633}" destId="{4FACAA13-603F-7E4E-AB1D-9FF6D124CF18}" srcOrd="1" destOrd="0" presId="urn:microsoft.com/office/officeart/2009/layout/CirclePictureHierarchy"/>
    <dgm:cxn modelId="{3AFA9226-4FCB-3A46-BA79-3012EFC5B6A1}" type="presParOf" srcId="{427BCD02-9F4D-CC4A-94AD-875DB1830A7F}" destId="{5300C00D-9958-4A43-A818-6156E19FC40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2B585-4331-4E48-8368-34B840808006}">
      <dsp:nvSpPr>
        <dsp:cNvPr id="0" name=""/>
        <dsp:cNvSpPr/>
      </dsp:nvSpPr>
      <dsp:spPr>
        <a:xfrm>
          <a:off x="6034596" y="4108913"/>
          <a:ext cx="947876" cy="217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36"/>
              </a:lnTo>
              <a:lnTo>
                <a:pt x="947876" y="109436"/>
              </a:lnTo>
              <a:lnTo>
                <a:pt x="947876" y="2171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5DCFB-926F-D34C-B084-056E33DDC840}">
      <dsp:nvSpPr>
        <dsp:cNvPr id="0" name=""/>
        <dsp:cNvSpPr/>
      </dsp:nvSpPr>
      <dsp:spPr>
        <a:xfrm>
          <a:off x="5086719" y="4108913"/>
          <a:ext cx="947876" cy="217149"/>
        </a:xfrm>
        <a:custGeom>
          <a:avLst/>
          <a:gdLst/>
          <a:ahLst/>
          <a:cxnLst/>
          <a:rect l="0" t="0" r="0" b="0"/>
          <a:pathLst>
            <a:path>
              <a:moveTo>
                <a:pt x="947876" y="0"/>
              </a:moveTo>
              <a:lnTo>
                <a:pt x="947876" y="109436"/>
              </a:lnTo>
              <a:lnTo>
                <a:pt x="0" y="109436"/>
              </a:lnTo>
              <a:lnTo>
                <a:pt x="0" y="2171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C7D07-EFC9-5B46-8B57-FAE90310174F}">
      <dsp:nvSpPr>
        <dsp:cNvPr id="0" name=""/>
        <dsp:cNvSpPr/>
      </dsp:nvSpPr>
      <dsp:spPr>
        <a:xfrm>
          <a:off x="5086719" y="3202399"/>
          <a:ext cx="947876" cy="217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36"/>
              </a:lnTo>
              <a:lnTo>
                <a:pt x="947876" y="109436"/>
              </a:lnTo>
              <a:lnTo>
                <a:pt x="947876" y="2171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29F6E-BF19-4847-9B05-639B2654CF91}">
      <dsp:nvSpPr>
        <dsp:cNvPr id="0" name=""/>
        <dsp:cNvSpPr/>
      </dsp:nvSpPr>
      <dsp:spPr>
        <a:xfrm>
          <a:off x="4138843" y="3202399"/>
          <a:ext cx="947876" cy="217149"/>
        </a:xfrm>
        <a:custGeom>
          <a:avLst/>
          <a:gdLst/>
          <a:ahLst/>
          <a:cxnLst/>
          <a:rect l="0" t="0" r="0" b="0"/>
          <a:pathLst>
            <a:path>
              <a:moveTo>
                <a:pt x="947876" y="0"/>
              </a:moveTo>
              <a:lnTo>
                <a:pt x="947876" y="109436"/>
              </a:lnTo>
              <a:lnTo>
                <a:pt x="0" y="109436"/>
              </a:lnTo>
              <a:lnTo>
                <a:pt x="0" y="2171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183A1-7DC0-4949-BCD1-7514CBB95770}">
      <dsp:nvSpPr>
        <dsp:cNvPr id="0" name=""/>
        <dsp:cNvSpPr/>
      </dsp:nvSpPr>
      <dsp:spPr>
        <a:xfrm>
          <a:off x="3190966" y="2295884"/>
          <a:ext cx="1895753" cy="217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36"/>
              </a:lnTo>
              <a:lnTo>
                <a:pt x="1895753" y="109436"/>
              </a:lnTo>
              <a:lnTo>
                <a:pt x="1895753" y="2171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2DFFE-6EF1-D749-AD1F-F5B72FC6A1BB}">
      <dsp:nvSpPr>
        <dsp:cNvPr id="0" name=""/>
        <dsp:cNvSpPr/>
      </dsp:nvSpPr>
      <dsp:spPr>
        <a:xfrm>
          <a:off x="1295213" y="3202399"/>
          <a:ext cx="947876" cy="217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36"/>
              </a:lnTo>
              <a:lnTo>
                <a:pt x="947876" y="109436"/>
              </a:lnTo>
              <a:lnTo>
                <a:pt x="947876" y="2171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35539-DD99-1F41-BB74-2B28C0E09C77}">
      <dsp:nvSpPr>
        <dsp:cNvPr id="0" name=""/>
        <dsp:cNvSpPr/>
      </dsp:nvSpPr>
      <dsp:spPr>
        <a:xfrm>
          <a:off x="353382" y="3202399"/>
          <a:ext cx="941830" cy="217149"/>
        </a:xfrm>
        <a:custGeom>
          <a:avLst/>
          <a:gdLst/>
          <a:ahLst/>
          <a:cxnLst/>
          <a:rect l="0" t="0" r="0" b="0"/>
          <a:pathLst>
            <a:path>
              <a:moveTo>
                <a:pt x="941830" y="0"/>
              </a:moveTo>
              <a:lnTo>
                <a:pt x="941830" y="109436"/>
              </a:lnTo>
              <a:lnTo>
                <a:pt x="0" y="109436"/>
              </a:lnTo>
              <a:lnTo>
                <a:pt x="0" y="2171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717DB-F751-584F-98E5-B988C34A550F}">
      <dsp:nvSpPr>
        <dsp:cNvPr id="0" name=""/>
        <dsp:cNvSpPr/>
      </dsp:nvSpPr>
      <dsp:spPr>
        <a:xfrm>
          <a:off x="1295213" y="2295884"/>
          <a:ext cx="1895753" cy="217149"/>
        </a:xfrm>
        <a:custGeom>
          <a:avLst/>
          <a:gdLst/>
          <a:ahLst/>
          <a:cxnLst/>
          <a:rect l="0" t="0" r="0" b="0"/>
          <a:pathLst>
            <a:path>
              <a:moveTo>
                <a:pt x="1895753" y="0"/>
              </a:moveTo>
              <a:lnTo>
                <a:pt x="1895753" y="109436"/>
              </a:lnTo>
              <a:lnTo>
                <a:pt x="0" y="109436"/>
              </a:lnTo>
              <a:lnTo>
                <a:pt x="0" y="2171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A1F2A-573F-5A4F-A58E-EB64E6BB4B97}">
      <dsp:nvSpPr>
        <dsp:cNvPr id="0" name=""/>
        <dsp:cNvSpPr/>
      </dsp:nvSpPr>
      <dsp:spPr>
        <a:xfrm>
          <a:off x="2846284" y="1606519"/>
          <a:ext cx="689364" cy="6893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47199E-6826-5D45-940B-EBD4BADA1059}">
      <dsp:nvSpPr>
        <dsp:cNvPr id="0" name=""/>
        <dsp:cNvSpPr/>
      </dsp:nvSpPr>
      <dsp:spPr>
        <a:xfrm>
          <a:off x="3535649" y="1604796"/>
          <a:ext cx="1034047" cy="68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Z</a:t>
          </a:r>
          <a:r>
            <a:rPr lang="en-US" sz="2200" kern="1200" baseline="-25000" dirty="0" smtClean="0"/>
            <a:t>1</a:t>
          </a:r>
          <a:r>
            <a:rPr lang="en-US" sz="2200" kern="1200" dirty="0" smtClean="0"/>
            <a:t> &lt;= c</a:t>
          </a:r>
          <a:r>
            <a:rPr lang="en-US" sz="2200" kern="1200" baseline="-25000" dirty="0" smtClean="0"/>
            <a:t>1</a:t>
          </a:r>
          <a:endParaRPr lang="en-US" sz="2200" kern="1200" baseline="-25000" dirty="0"/>
        </a:p>
      </dsp:txBody>
      <dsp:txXfrm>
        <a:off x="3535649" y="1604796"/>
        <a:ext cx="1034047" cy="689364"/>
      </dsp:txXfrm>
    </dsp:sp>
    <dsp:sp modelId="{25C52A2B-7992-654C-995E-5C899D08B4D1}">
      <dsp:nvSpPr>
        <dsp:cNvPr id="0" name=""/>
        <dsp:cNvSpPr/>
      </dsp:nvSpPr>
      <dsp:spPr>
        <a:xfrm>
          <a:off x="950531" y="2513034"/>
          <a:ext cx="689364" cy="6893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3BAE225-BC93-4540-919D-7D572144AB81}">
      <dsp:nvSpPr>
        <dsp:cNvPr id="0" name=""/>
        <dsp:cNvSpPr/>
      </dsp:nvSpPr>
      <dsp:spPr>
        <a:xfrm>
          <a:off x="1639895" y="2511311"/>
          <a:ext cx="1034047" cy="68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Z</a:t>
          </a:r>
          <a:r>
            <a:rPr lang="en-US" sz="2200" kern="1200" baseline="-25000" dirty="0" smtClean="0"/>
            <a:t>2</a:t>
          </a:r>
          <a:r>
            <a:rPr lang="en-US" sz="2200" kern="1200" dirty="0" smtClean="0"/>
            <a:t> &lt;= c</a:t>
          </a:r>
          <a:r>
            <a:rPr lang="en-US" sz="2200" kern="1200" baseline="-25000" dirty="0" smtClean="0"/>
            <a:t>2</a:t>
          </a:r>
          <a:endParaRPr lang="en-US" sz="2200" kern="1200" baseline="-25000" dirty="0"/>
        </a:p>
      </dsp:txBody>
      <dsp:txXfrm>
        <a:off x="1639895" y="2511311"/>
        <a:ext cx="1034047" cy="689364"/>
      </dsp:txXfrm>
    </dsp:sp>
    <dsp:sp modelId="{90C9F3D3-9B8E-4E45-AD31-ABAEBF1AB22D}">
      <dsp:nvSpPr>
        <dsp:cNvPr id="0" name=""/>
        <dsp:cNvSpPr/>
      </dsp:nvSpPr>
      <dsp:spPr>
        <a:xfrm>
          <a:off x="8700" y="3419549"/>
          <a:ext cx="689364" cy="6893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B430BC3-CDC1-B741-87D2-AE375698F43C}">
      <dsp:nvSpPr>
        <dsp:cNvPr id="0" name=""/>
        <dsp:cNvSpPr/>
      </dsp:nvSpPr>
      <dsp:spPr>
        <a:xfrm>
          <a:off x="120987" y="3423871"/>
          <a:ext cx="1034047" cy="68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R</a:t>
          </a:r>
          <a:r>
            <a:rPr lang="en-US" sz="2200" kern="1200" baseline="-25000" dirty="0" smtClean="0"/>
            <a:t>1</a:t>
          </a:r>
          <a:endParaRPr lang="en-US" sz="2200" kern="1200" baseline="-25000" dirty="0"/>
        </a:p>
      </dsp:txBody>
      <dsp:txXfrm>
        <a:off x="120987" y="3423871"/>
        <a:ext cx="1034047" cy="689364"/>
      </dsp:txXfrm>
    </dsp:sp>
    <dsp:sp modelId="{CC0A30CD-FC83-F847-853B-26C7D1F6AE33}">
      <dsp:nvSpPr>
        <dsp:cNvPr id="0" name=""/>
        <dsp:cNvSpPr/>
      </dsp:nvSpPr>
      <dsp:spPr>
        <a:xfrm>
          <a:off x="1898407" y="3419549"/>
          <a:ext cx="689364" cy="6893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AC6475B-849A-A041-A6B3-AE839B930931}">
      <dsp:nvSpPr>
        <dsp:cNvPr id="0" name=""/>
        <dsp:cNvSpPr/>
      </dsp:nvSpPr>
      <dsp:spPr>
        <a:xfrm>
          <a:off x="2001209" y="3417867"/>
          <a:ext cx="1034047" cy="68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R</a:t>
          </a:r>
          <a:r>
            <a:rPr lang="en-US" sz="2200" kern="1200" baseline="-25000" dirty="0" smtClean="0"/>
            <a:t>2</a:t>
          </a:r>
          <a:endParaRPr lang="en-US" sz="2200" kern="1200" dirty="0"/>
        </a:p>
      </dsp:txBody>
      <dsp:txXfrm>
        <a:off x="2001209" y="3417867"/>
        <a:ext cx="1034047" cy="689364"/>
      </dsp:txXfrm>
    </dsp:sp>
    <dsp:sp modelId="{EB78AD97-C337-B94A-A553-2421C2384BD0}">
      <dsp:nvSpPr>
        <dsp:cNvPr id="0" name=""/>
        <dsp:cNvSpPr/>
      </dsp:nvSpPr>
      <dsp:spPr>
        <a:xfrm>
          <a:off x="4742037" y="2513034"/>
          <a:ext cx="689364" cy="6893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D82332C-DA66-DE42-AFE8-13D096CC9901}">
      <dsp:nvSpPr>
        <dsp:cNvPr id="0" name=""/>
        <dsp:cNvSpPr/>
      </dsp:nvSpPr>
      <dsp:spPr>
        <a:xfrm>
          <a:off x="5431402" y="2511311"/>
          <a:ext cx="1034047" cy="68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Z</a:t>
          </a:r>
          <a:r>
            <a:rPr lang="en-US" sz="2200" kern="1200" baseline="-25000" dirty="0" smtClean="0"/>
            <a:t>1</a:t>
          </a:r>
          <a:r>
            <a:rPr lang="en-US" sz="2200" kern="1200" dirty="0" smtClean="0"/>
            <a:t> &lt;= c</a:t>
          </a:r>
          <a:r>
            <a:rPr lang="en-US" sz="2200" kern="1200" baseline="-25000" dirty="0" smtClean="0"/>
            <a:t>3</a:t>
          </a:r>
          <a:endParaRPr lang="en-US" sz="2200" kern="1200" baseline="-25000" dirty="0"/>
        </a:p>
      </dsp:txBody>
      <dsp:txXfrm>
        <a:off x="5431402" y="2511311"/>
        <a:ext cx="1034047" cy="689364"/>
      </dsp:txXfrm>
    </dsp:sp>
    <dsp:sp modelId="{C3607902-C835-9B4D-BB52-B8E159594CFA}">
      <dsp:nvSpPr>
        <dsp:cNvPr id="0" name=""/>
        <dsp:cNvSpPr/>
      </dsp:nvSpPr>
      <dsp:spPr>
        <a:xfrm>
          <a:off x="3794160" y="3419549"/>
          <a:ext cx="689364" cy="6893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62543F6-6E74-1B4A-ABA3-1106861D0BBD}">
      <dsp:nvSpPr>
        <dsp:cNvPr id="0" name=""/>
        <dsp:cNvSpPr/>
      </dsp:nvSpPr>
      <dsp:spPr>
        <a:xfrm>
          <a:off x="3927177" y="3405727"/>
          <a:ext cx="1034047" cy="68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-25000" dirty="0" smtClean="0"/>
            <a:t> </a:t>
          </a:r>
          <a:r>
            <a:rPr lang="en-US" sz="2200" kern="1200" dirty="0" smtClean="0"/>
            <a:t>R</a:t>
          </a:r>
          <a:r>
            <a:rPr lang="en-US" sz="2200" kern="1200" baseline="-25000" dirty="0" smtClean="0"/>
            <a:t>3</a:t>
          </a:r>
          <a:endParaRPr lang="en-US" sz="2200" kern="1200" baseline="-25000" dirty="0"/>
        </a:p>
      </dsp:txBody>
      <dsp:txXfrm>
        <a:off x="3927177" y="3405727"/>
        <a:ext cx="1034047" cy="689364"/>
      </dsp:txXfrm>
    </dsp:sp>
    <dsp:sp modelId="{14A8FF17-8EAB-034B-B1F1-60AA138A550A}">
      <dsp:nvSpPr>
        <dsp:cNvPr id="0" name=""/>
        <dsp:cNvSpPr/>
      </dsp:nvSpPr>
      <dsp:spPr>
        <a:xfrm>
          <a:off x="5689913" y="3419549"/>
          <a:ext cx="689364" cy="6893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246F764-F8A8-D943-BCDD-265AF78A9F4D}">
      <dsp:nvSpPr>
        <dsp:cNvPr id="0" name=""/>
        <dsp:cNvSpPr/>
      </dsp:nvSpPr>
      <dsp:spPr>
        <a:xfrm>
          <a:off x="6379278" y="3417825"/>
          <a:ext cx="1034047" cy="68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Z</a:t>
          </a:r>
          <a:r>
            <a:rPr lang="en-US" sz="2200" kern="1200" baseline="-25000" dirty="0" smtClean="0"/>
            <a:t>2</a:t>
          </a:r>
          <a:r>
            <a:rPr lang="en-US" sz="2200" kern="1200" dirty="0" smtClean="0"/>
            <a:t> &lt;= c</a:t>
          </a:r>
          <a:r>
            <a:rPr lang="en-US" sz="2200" kern="1200" baseline="-25000" dirty="0" smtClean="0"/>
            <a:t>4</a:t>
          </a:r>
          <a:endParaRPr lang="en-US" sz="2200" kern="1200" baseline="-25000" dirty="0"/>
        </a:p>
      </dsp:txBody>
      <dsp:txXfrm>
        <a:off x="6379278" y="3417825"/>
        <a:ext cx="1034047" cy="689364"/>
      </dsp:txXfrm>
    </dsp:sp>
    <dsp:sp modelId="{A3DF857D-936F-C74D-9560-3D61A3A92C68}">
      <dsp:nvSpPr>
        <dsp:cNvPr id="0" name=""/>
        <dsp:cNvSpPr/>
      </dsp:nvSpPr>
      <dsp:spPr>
        <a:xfrm>
          <a:off x="4742037" y="4326063"/>
          <a:ext cx="689364" cy="6893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6413EF3-35EF-914B-80CA-31460718EB2D}">
      <dsp:nvSpPr>
        <dsp:cNvPr id="0" name=""/>
        <dsp:cNvSpPr/>
      </dsp:nvSpPr>
      <dsp:spPr>
        <a:xfrm>
          <a:off x="4881061" y="4324340"/>
          <a:ext cx="1034047" cy="68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-25000" dirty="0" smtClean="0"/>
            <a:t> </a:t>
          </a:r>
          <a:r>
            <a:rPr lang="en-US" sz="2200" kern="1200" dirty="0" smtClean="0"/>
            <a:t>R</a:t>
          </a:r>
          <a:r>
            <a:rPr lang="en-US" sz="2200" kern="1200" baseline="-25000" dirty="0" smtClean="0"/>
            <a:t>4</a:t>
          </a:r>
          <a:endParaRPr lang="en-US" sz="2200" kern="1200" baseline="-25000" dirty="0"/>
        </a:p>
      </dsp:txBody>
      <dsp:txXfrm>
        <a:off x="4881061" y="4324340"/>
        <a:ext cx="1034047" cy="689364"/>
      </dsp:txXfrm>
    </dsp:sp>
    <dsp:sp modelId="{883A85C7-5517-8246-97A9-77EAD569C965}">
      <dsp:nvSpPr>
        <dsp:cNvPr id="0" name=""/>
        <dsp:cNvSpPr/>
      </dsp:nvSpPr>
      <dsp:spPr>
        <a:xfrm>
          <a:off x="6637790" y="4326063"/>
          <a:ext cx="689364" cy="6893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FACAA13-603F-7E4E-AB1D-9FF6D124CF18}">
      <dsp:nvSpPr>
        <dsp:cNvPr id="0" name=""/>
        <dsp:cNvSpPr/>
      </dsp:nvSpPr>
      <dsp:spPr>
        <a:xfrm>
          <a:off x="6782884" y="4318294"/>
          <a:ext cx="1034047" cy="68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-25000" dirty="0" smtClean="0"/>
            <a:t> </a:t>
          </a:r>
          <a:r>
            <a:rPr lang="en-US" sz="2200" kern="1200" dirty="0" smtClean="0"/>
            <a:t>R</a:t>
          </a:r>
          <a:r>
            <a:rPr lang="en-US" sz="2200" kern="1200" baseline="-25000" dirty="0" smtClean="0"/>
            <a:t>5</a:t>
          </a:r>
          <a:endParaRPr lang="en-US" sz="2200" kern="1200" baseline="-25000" dirty="0"/>
        </a:p>
      </dsp:txBody>
      <dsp:txXfrm>
        <a:off x="6782884" y="4318294"/>
        <a:ext cx="1034047" cy="689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B3BC-AB5C-CF47-B94C-7AAC91782A98}" type="datetimeFigureOut">
              <a:rPr lang="en-US" smtClean="0"/>
              <a:t>14. 11. 9.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88A7-0BF3-8F4D-B809-B40EAB41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8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B3BC-AB5C-CF47-B94C-7AAC91782A98}" type="datetimeFigureOut">
              <a:rPr lang="en-US" smtClean="0"/>
              <a:t>14. 11. 9.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88A7-0BF3-8F4D-B809-B40EAB41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7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B3BC-AB5C-CF47-B94C-7AAC91782A98}" type="datetimeFigureOut">
              <a:rPr lang="en-US" smtClean="0"/>
              <a:t>14. 11. 9.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88A7-0BF3-8F4D-B809-B40EAB41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7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B3BC-AB5C-CF47-B94C-7AAC91782A98}" type="datetimeFigureOut">
              <a:rPr lang="en-US" smtClean="0"/>
              <a:t>14. 11. 9.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88A7-0BF3-8F4D-B809-B40EAB41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0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B3BC-AB5C-CF47-B94C-7AAC91782A98}" type="datetimeFigureOut">
              <a:rPr lang="en-US" smtClean="0"/>
              <a:t>14. 11. 9.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88A7-0BF3-8F4D-B809-B40EAB41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B3BC-AB5C-CF47-B94C-7AAC91782A98}" type="datetimeFigureOut">
              <a:rPr lang="en-US" smtClean="0"/>
              <a:t>14. 11. 9.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88A7-0BF3-8F4D-B809-B40EAB41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3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B3BC-AB5C-CF47-B94C-7AAC91782A98}" type="datetimeFigureOut">
              <a:rPr lang="en-US" smtClean="0"/>
              <a:t>14. 11. 9.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88A7-0BF3-8F4D-B809-B40EAB41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3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B3BC-AB5C-CF47-B94C-7AAC91782A98}" type="datetimeFigureOut">
              <a:rPr lang="en-US" smtClean="0"/>
              <a:t>14. 11. 9.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88A7-0BF3-8F4D-B809-B40EAB41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B3BC-AB5C-CF47-B94C-7AAC91782A98}" type="datetimeFigureOut">
              <a:rPr lang="en-US" smtClean="0"/>
              <a:t>14. 11. 9.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88A7-0BF3-8F4D-B809-B40EAB41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2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B3BC-AB5C-CF47-B94C-7AAC91782A98}" type="datetimeFigureOut">
              <a:rPr lang="en-US" smtClean="0"/>
              <a:t>14. 11. 9.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88A7-0BF3-8F4D-B809-B40EAB41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3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B3BC-AB5C-CF47-B94C-7AAC91782A98}" type="datetimeFigureOut">
              <a:rPr lang="en-US" smtClean="0"/>
              <a:t>14. 11. 9.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88A7-0BF3-8F4D-B809-B40EAB41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4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1B3BC-AB5C-CF47-B94C-7AAC91782A98}" type="datetimeFigureOut">
              <a:rPr lang="en-US" smtClean="0"/>
              <a:t>14. 11. 9.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088A7-0BF3-8F4D-B809-B40EAB41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1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93698344"/>
              </p:ext>
            </p:extLst>
          </p:nvPr>
        </p:nvGraphicFramePr>
        <p:xfrm>
          <a:off x="780142" y="157237"/>
          <a:ext cx="8363857" cy="662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55950" y="1775880"/>
            <a:ext cx="811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Root node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288" y="2676567"/>
            <a:ext cx="1583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Intermediate</a:t>
            </a:r>
          </a:p>
          <a:p>
            <a:pPr algn="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468" y="4247650"/>
            <a:ext cx="1583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Terminal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6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hanansh@korea.ac.kr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Soo-Heang Eo</dc:creator>
  <cp:lastModifiedBy>Soo-Heang Eo</cp:lastModifiedBy>
  <cp:revision>2</cp:revision>
  <dcterms:created xsi:type="dcterms:W3CDTF">2014-11-09T07:44:11Z</dcterms:created>
  <dcterms:modified xsi:type="dcterms:W3CDTF">2014-11-09T08:01:46Z</dcterms:modified>
</cp:coreProperties>
</file>