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extLst>
      <p:ext uri="{BB962C8B-B14F-4D97-AF65-F5344CB8AC3E}">
        <p14:creationId xmlns:p14="http://schemas.microsoft.com/office/powerpoint/2010/main" val="2508949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07" name="Shape 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82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59" name="Shape 1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9689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6128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48203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206" name="Shape 2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8679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1968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962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4549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24" name="Shape 1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27993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29" name="Shape 1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945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35" name="Shape 1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8364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97768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180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0984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Shape 17"/>
        <p:cNvGrpSpPr/>
        <p:nvPr/>
      </p:nvGrpSpPr>
      <p:grpSpPr>
        <a:xfrm>
          <a:off x="0" y="0"/>
          <a:ext cx="0" cy="0"/>
          <a:chOff x="0" y="0"/>
          <a:chExt cx="0" cy="0"/>
        </a:xfrm>
      </p:grpSpPr>
      <p:sp>
        <p:nvSpPr>
          <p:cNvPr id="18" name="Shape 18"/>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ctrTitle"/>
          </p:nvPr>
        </p:nvSpPr>
        <p:spPr>
          <a:xfrm>
            <a:off x="1097279" y="758952"/>
            <a:ext cx="10058399" cy="3566159"/>
          </a:xfrm>
          <a:prstGeom prst="rect">
            <a:avLst/>
          </a:prstGeom>
          <a:noFill/>
          <a:ln>
            <a:noFill/>
          </a:ln>
        </p:spPr>
        <p:txBody>
          <a:bodyPr lIns="91425" tIns="91425" rIns="91425" bIns="91425" anchor="b" anchorCtr="0"/>
          <a:lstStyle>
            <a:lvl1pPr marL="0" marR="0" indent="0" algn="l" rtl="0">
              <a:lnSpc>
                <a:spcPct val="85000"/>
              </a:lnSpc>
              <a:spcBef>
                <a:spcPts val="0"/>
              </a:spcBef>
              <a:buClr>
                <a:srgbClr val="262626"/>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1100050" y="4455621"/>
            <a:ext cx="10058399" cy="1143000"/>
          </a:xfrm>
          <a:prstGeom prst="rect">
            <a:avLst/>
          </a:prstGeom>
          <a:noFill/>
          <a:ln>
            <a:noFill/>
          </a:ln>
        </p:spPr>
        <p:txBody>
          <a:bodyPr lIns="91425" tIns="91425" rIns="91425" bIns="91425" anchor="t" anchorCtr="0"/>
          <a:lstStyle>
            <a:lvl1pPr marL="0" marR="0" indent="0" algn="l" rtl="0">
              <a:lnSpc>
                <a:spcPct val="90000"/>
              </a:lnSpc>
              <a:spcBef>
                <a:spcPts val="1200"/>
              </a:spcBef>
              <a:spcAft>
                <a:spcPts val="200"/>
              </a:spcAft>
              <a:buClr>
                <a:schemeClr val="accent1"/>
              </a:buClr>
              <a:buFont typeface="Calibri"/>
              <a:buNone/>
              <a:defRPr/>
            </a:lvl1pPr>
            <a:lvl2pPr marL="457200" marR="0" indent="0" algn="ctr" rtl="0">
              <a:lnSpc>
                <a:spcPct val="90000"/>
              </a:lnSpc>
              <a:spcBef>
                <a:spcPts val="200"/>
              </a:spcBef>
              <a:spcAft>
                <a:spcPts val="400"/>
              </a:spcAft>
              <a:buClr>
                <a:schemeClr val="accent1"/>
              </a:buClr>
              <a:buFont typeface="Calibri"/>
              <a:buNone/>
              <a:defRPr/>
            </a:lvl2pPr>
            <a:lvl3pPr marL="914400" marR="0" indent="0" algn="ctr" rtl="0">
              <a:lnSpc>
                <a:spcPct val="90000"/>
              </a:lnSpc>
              <a:spcBef>
                <a:spcPts val="200"/>
              </a:spcBef>
              <a:spcAft>
                <a:spcPts val="400"/>
              </a:spcAft>
              <a:buClr>
                <a:schemeClr val="accent1"/>
              </a:buClr>
              <a:buFont typeface="Calibri"/>
              <a:buNone/>
              <a:defRPr/>
            </a:lvl3pPr>
            <a:lvl4pPr marL="1371600" marR="0" indent="0" algn="ctr" rtl="0">
              <a:lnSpc>
                <a:spcPct val="90000"/>
              </a:lnSpc>
              <a:spcBef>
                <a:spcPts val="200"/>
              </a:spcBef>
              <a:spcAft>
                <a:spcPts val="400"/>
              </a:spcAft>
              <a:buClr>
                <a:schemeClr val="accent1"/>
              </a:buClr>
              <a:buFont typeface="Calibri"/>
              <a:buNone/>
              <a:defRPr/>
            </a:lvl4pPr>
            <a:lvl5pPr marL="1828800" marR="0" indent="0" algn="ctr" rtl="0">
              <a:lnSpc>
                <a:spcPct val="90000"/>
              </a:lnSpc>
              <a:spcBef>
                <a:spcPts val="200"/>
              </a:spcBef>
              <a:spcAft>
                <a:spcPts val="400"/>
              </a:spcAft>
              <a:buClr>
                <a:schemeClr val="accent1"/>
              </a:buClr>
              <a:buFont typeface="Calibri"/>
              <a:buNone/>
              <a:defRPr/>
            </a:lvl5pPr>
            <a:lvl6pPr marL="2286000" marR="0" indent="0" algn="ctr" rtl="0">
              <a:lnSpc>
                <a:spcPct val="90000"/>
              </a:lnSpc>
              <a:spcBef>
                <a:spcPts val="200"/>
              </a:spcBef>
              <a:spcAft>
                <a:spcPts val="400"/>
              </a:spcAft>
              <a:buClr>
                <a:schemeClr val="accent1"/>
              </a:buClr>
              <a:buFont typeface="Calibri"/>
              <a:buNone/>
              <a:defRPr/>
            </a:lvl6pPr>
            <a:lvl7pPr marL="2743200" marR="0" indent="0" algn="ctr" rtl="0">
              <a:lnSpc>
                <a:spcPct val="90000"/>
              </a:lnSpc>
              <a:spcBef>
                <a:spcPts val="200"/>
              </a:spcBef>
              <a:spcAft>
                <a:spcPts val="400"/>
              </a:spcAft>
              <a:buClr>
                <a:schemeClr val="accent1"/>
              </a:buClr>
              <a:buFont typeface="Calibri"/>
              <a:buNone/>
              <a:defRPr/>
            </a:lvl7pPr>
            <a:lvl8pPr marL="3200400" marR="0" indent="0" algn="ctr" rtl="0">
              <a:lnSpc>
                <a:spcPct val="90000"/>
              </a:lnSpc>
              <a:spcBef>
                <a:spcPts val="200"/>
              </a:spcBef>
              <a:spcAft>
                <a:spcPts val="400"/>
              </a:spcAft>
              <a:buClr>
                <a:schemeClr val="accent1"/>
              </a:buClr>
              <a:buFont typeface="Calibri"/>
              <a:buNone/>
              <a:defRPr/>
            </a:lvl8pPr>
            <a:lvl9pPr marL="3657600" marR="0" indent="0" algn="ctr" rtl="0">
              <a:lnSpc>
                <a:spcPct val="90000"/>
              </a:lnSpc>
              <a:spcBef>
                <a:spcPts val="200"/>
              </a:spcBef>
              <a:spcAft>
                <a:spcPts val="400"/>
              </a:spcAft>
              <a:buClr>
                <a:schemeClr val="accent1"/>
              </a:buClr>
              <a:buFont typeface="Calibri"/>
              <a:buNone/>
              <a:defRPr/>
            </a:lvl9pPr>
          </a:lstStyle>
          <a:p>
            <a:endParaRPr/>
          </a:p>
        </p:txBody>
      </p:sp>
      <p:sp>
        <p:nvSpPr>
          <p:cNvPr id="22" name="Shape 22"/>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 name="Shape 23"/>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cxnSp>
        <p:nvCxnSpPr>
          <p:cNvPr id="25" name="Shape 25"/>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re et texte vertical">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algn="l" rtl="0">
              <a:lnSpc>
                <a:spcPct val="85000"/>
              </a:lnSpc>
              <a:spcBef>
                <a:spcPts val="0"/>
              </a:spcBef>
              <a:buClr>
                <a:srgbClr val="3F3F3F"/>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body" idx="1"/>
          </p:nvPr>
        </p:nvSpPr>
        <p:spPr>
          <a:xfrm rot="5400000">
            <a:off x="4114799" y="-1171785"/>
            <a:ext cx="4023360" cy="10058399"/>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89" name="Shape 8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0" name="Shape 9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1" name="Shape 91"/>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itre vertical et texte">
    <p:spTree>
      <p:nvGrpSpPr>
        <p:cNvPr id="1" name="Shape 92"/>
        <p:cNvGrpSpPr/>
        <p:nvPr/>
      </p:nvGrpSpPr>
      <p:grpSpPr>
        <a:xfrm>
          <a:off x="0" y="0"/>
          <a:ext cx="0" cy="0"/>
          <a:chOff x="0" y="0"/>
          <a:chExt cx="0" cy="0"/>
        </a:xfrm>
      </p:grpSpPr>
      <p:sp>
        <p:nvSpPr>
          <p:cNvPr id="93" name="Shape 93"/>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94" name="Shape 94"/>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95" name="Shape 95"/>
          <p:cNvSpPr txBox="1">
            <a:spLocks noGrp="1"/>
          </p:cNvSpPr>
          <p:nvPr>
            <p:ph type="title"/>
          </p:nvPr>
        </p:nvSpPr>
        <p:spPr>
          <a:xfrm rot="5400000">
            <a:off x="7159401" y="1977801"/>
            <a:ext cx="5759897" cy="2628899"/>
          </a:xfrm>
          <a:prstGeom prst="rect">
            <a:avLst/>
          </a:prstGeom>
          <a:noFill/>
          <a:ln>
            <a:noFill/>
          </a:ln>
        </p:spPr>
        <p:txBody>
          <a:bodyPr lIns="91425" tIns="91425" rIns="91425" bIns="91425" anchor="b" anchorCtr="0"/>
          <a:lstStyle>
            <a:lvl1pPr algn="l" rtl="0">
              <a:lnSpc>
                <a:spcPct val="85000"/>
              </a:lnSpc>
              <a:spcBef>
                <a:spcPts val="0"/>
              </a:spcBef>
              <a:buClr>
                <a:srgbClr val="3F3F3F"/>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6" name="Shape 96"/>
          <p:cNvSpPr txBox="1">
            <a:spLocks noGrp="1"/>
          </p:cNvSpPr>
          <p:nvPr>
            <p:ph type="body" idx="1"/>
          </p:nvPr>
        </p:nvSpPr>
        <p:spPr>
          <a:xfrm rot="5400000">
            <a:off x="1825401" y="-574898"/>
            <a:ext cx="5759897" cy="7734299"/>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97" name="Shape 97"/>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8" name="Shape 98"/>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9" name="Shape 99"/>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algn="l" rtl="0">
              <a:lnSpc>
                <a:spcPct val="85000"/>
              </a:lnSpc>
              <a:spcBef>
                <a:spcPts val="0"/>
              </a:spcBef>
              <a:buClr>
                <a:srgbClr val="3F3F3F"/>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29" name="Shape 2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Titre de section">
    <p:bg>
      <p:bgPr>
        <a:solidFill>
          <a:schemeClr val="lt1"/>
        </a:solidFill>
        <a:effectLst/>
      </p:bgPr>
    </p:bg>
    <p:spTree>
      <p:nvGrpSpPr>
        <p:cNvPr id="1" name="Shape 32"/>
        <p:cNvGrpSpPr/>
        <p:nvPr/>
      </p:nvGrpSpPr>
      <p:grpSpPr>
        <a:xfrm>
          <a:off x="0" y="0"/>
          <a:ext cx="0" cy="0"/>
          <a:chOff x="0" y="0"/>
          <a:chExt cx="0" cy="0"/>
        </a:xfrm>
      </p:grpSpPr>
      <p:sp>
        <p:nvSpPr>
          <p:cNvPr id="33" name="Shape 33"/>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34" name="Shape 34"/>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35" name="Shape 35"/>
          <p:cNvSpPr txBox="1">
            <a:spLocks noGrp="1"/>
          </p:cNvSpPr>
          <p:nvPr>
            <p:ph type="title"/>
          </p:nvPr>
        </p:nvSpPr>
        <p:spPr>
          <a:xfrm>
            <a:off x="1097279" y="758952"/>
            <a:ext cx="10058399" cy="3566159"/>
          </a:xfrm>
          <a:prstGeom prst="rect">
            <a:avLst/>
          </a:prstGeom>
          <a:noFill/>
          <a:ln>
            <a:noFill/>
          </a:ln>
        </p:spPr>
        <p:txBody>
          <a:bodyPr lIns="91425" tIns="91425" rIns="91425" bIns="91425" anchor="b" anchorCtr="0"/>
          <a:lstStyle>
            <a:lvl1pPr rtl="0">
              <a:lnSpc>
                <a:spcPct val="85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1"/>
          </p:nvPr>
        </p:nvSpPr>
        <p:spPr>
          <a:xfrm>
            <a:off x="1097279" y="4453128"/>
            <a:ext cx="10058399" cy="1143000"/>
          </a:xfrm>
          <a:prstGeom prst="rect">
            <a:avLst/>
          </a:prstGeom>
          <a:noFill/>
          <a:ln>
            <a:noFill/>
          </a:ln>
        </p:spPr>
        <p:txBody>
          <a:bodyPr lIns="91425" tIns="91425" rIns="91425" bIns="91425" anchor="t" anchorCtr="0"/>
          <a:lstStyle>
            <a:lvl1pPr marL="0" indent="0" rtl="0">
              <a:spcBef>
                <a:spcPts val="0"/>
              </a:spcBef>
              <a:buClr>
                <a:schemeClr val="dk2"/>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37" name="Shape 37"/>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9" name="Shape 39"/>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cxnSp>
        <p:nvCxnSpPr>
          <p:cNvPr id="40" name="Shape 40"/>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algn="l" rtl="0">
              <a:lnSpc>
                <a:spcPct val="85000"/>
              </a:lnSpc>
              <a:spcBef>
                <a:spcPts val="0"/>
              </a:spcBef>
              <a:buClr>
                <a:srgbClr val="3F3F3F"/>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1097278" y="1845733"/>
            <a:ext cx="4937760" cy="4023360"/>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44" name="Shape 44"/>
          <p:cNvSpPr txBox="1">
            <a:spLocks noGrp="1"/>
          </p:cNvSpPr>
          <p:nvPr>
            <p:ph type="body" idx="2"/>
          </p:nvPr>
        </p:nvSpPr>
        <p:spPr>
          <a:xfrm>
            <a:off x="6217919" y="1845734"/>
            <a:ext cx="4937760" cy="4023360"/>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45" name="Shape 45"/>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algn="l" rtl="0">
              <a:lnSpc>
                <a:spcPct val="85000"/>
              </a:lnSpc>
              <a:spcBef>
                <a:spcPts val="0"/>
              </a:spcBef>
              <a:buClr>
                <a:srgbClr val="3F3F3F"/>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1"/>
          </p:nvPr>
        </p:nvSpPr>
        <p:spPr>
          <a:xfrm>
            <a:off x="1097279" y="1846051"/>
            <a:ext cx="4937760" cy="736282"/>
          </a:xfrm>
          <a:prstGeom prst="rect">
            <a:avLst/>
          </a:prstGeom>
          <a:noFill/>
          <a:ln>
            <a:noFill/>
          </a:ln>
        </p:spPr>
        <p:txBody>
          <a:bodyPr lIns="91425" tIns="91425" rIns="91425" bIns="91425" anchor="ctr" anchorCtr="0"/>
          <a:lstStyle>
            <a:lvl1pPr marL="0" indent="0" rtl="0">
              <a:spcBef>
                <a:spcPts val="0"/>
              </a:spcBef>
              <a:buClr>
                <a:schemeClr val="dk2"/>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1" name="Shape 51"/>
          <p:cNvSpPr txBox="1">
            <a:spLocks noGrp="1"/>
          </p:cNvSpPr>
          <p:nvPr>
            <p:ph type="body" idx="2"/>
          </p:nvPr>
        </p:nvSpPr>
        <p:spPr>
          <a:xfrm>
            <a:off x="1097279" y="2582333"/>
            <a:ext cx="4937760" cy="3378200"/>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52" name="Shape 52"/>
          <p:cNvSpPr txBox="1">
            <a:spLocks noGrp="1"/>
          </p:cNvSpPr>
          <p:nvPr>
            <p:ph type="body" idx="3"/>
          </p:nvPr>
        </p:nvSpPr>
        <p:spPr>
          <a:xfrm>
            <a:off x="6217919" y="1846051"/>
            <a:ext cx="4937760" cy="736282"/>
          </a:xfrm>
          <a:prstGeom prst="rect">
            <a:avLst/>
          </a:prstGeom>
          <a:noFill/>
          <a:ln>
            <a:noFill/>
          </a:ln>
        </p:spPr>
        <p:txBody>
          <a:bodyPr lIns="91425" tIns="91425" rIns="91425" bIns="91425" anchor="ctr" anchorCtr="0"/>
          <a:lstStyle>
            <a:lvl1pPr marL="0" indent="0" rtl="0">
              <a:spcBef>
                <a:spcPts val="0"/>
              </a:spcBef>
              <a:buClr>
                <a:schemeClr val="dk2"/>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3" name="Shape 53"/>
          <p:cNvSpPr txBox="1">
            <a:spLocks noGrp="1"/>
          </p:cNvSpPr>
          <p:nvPr>
            <p:ph type="body" idx="4"/>
          </p:nvPr>
        </p:nvSpPr>
        <p:spPr>
          <a:xfrm>
            <a:off x="6217919" y="2582333"/>
            <a:ext cx="4937760" cy="3378200"/>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54" name="Shape 5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algn="l" rtl="0">
              <a:lnSpc>
                <a:spcPct val="85000"/>
              </a:lnSpc>
              <a:spcBef>
                <a:spcPts val="0"/>
              </a:spcBef>
              <a:buClr>
                <a:srgbClr val="3F3F3F"/>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1" name="Shape 61"/>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Vide">
    <p:spTree>
      <p:nvGrpSpPr>
        <p:cNvPr id="1" name="Shape 62"/>
        <p:cNvGrpSpPr/>
        <p:nvPr/>
      </p:nvGrpSpPr>
      <p:grpSpPr>
        <a:xfrm>
          <a:off x="0" y="0"/>
          <a:ext cx="0" cy="0"/>
          <a:chOff x="0" y="0"/>
          <a:chExt cx="0" cy="0"/>
        </a:xfrm>
      </p:grpSpPr>
      <p:sp>
        <p:nvSpPr>
          <p:cNvPr id="63" name="Shape 63"/>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65" name="Shape 65"/>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Shape 68"/>
        <p:cNvGrpSpPr/>
        <p:nvPr/>
      </p:nvGrpSpPr>
      <p:grpSpPr>
        <a:xfrm>
          <a:off x="0" y="0"/>
          <a:ext cx="0" cy="0"/>
          <a:chOff x="0" y="0"/>
          <a:chExt cx="0" cy="0"/>
        </a:xfrm>
      </p:grpSpPr>
      <p:sp>
        <p:nvSpPr>
          <p:cNvPr id="69" name="Shape 69"/>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70" name="Shape 70"/>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title"/>
          </p:nvPr>
        </p:nvSpPr>
        <p:spPr>
          <a:xfrm>
            <a:off x="457200" y="594358"/>
            <a:ext cx="3200399" cy="22860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body" idx="1"/>
          </p:nvPr>
        </p:nvSpPr>
        <p:spPr>
          <a:xfrm>
            <a:off x="4800600" y="731520"/>
            <a:ext cx="6492239" cy="5257799"/>
          </a:xfrm>
          <a:prstGeom prst="rect">
            <a:avLst/>
          </a:prstGeom>
          <a:noFill/>
          <a:ln>
            <a:noFill/>
          </a:ln>
        </p:spPr>
        <p:txBody>
          <a:bodyPr lIns="91425" tIns="91425" rIns="91425" bIns="91425" anchor="t" anchorCtr="0"/>
          <a:lstStyle>
            <a:lvl1pPr marL="91440" indent="35560" algn="l" rtl="0">
              <a:lnSpc>
                <a:spcPct val="90000"/>
              </a:lnSpc>
              <a:spcBef>
                <a:spcPts val="1200"/>
              </a:spcBef>
              <a:spcAft>
                <a:spcPts val="200"/>
              </a:spcAft>
              <a:buClr>
                <a:schemeClr val="accent1"/>
              </a:buClr>
              <a:buFont typeface="Calibri"/>
              <a:buChar char=" "/>
              <a:defRPr/>
            </a:lvl1pPr>
            <a:lvl2pPr marL="384048" indent="-79248" algn="l" rtl="0">
              <a:lnSpc>
                <a:spcPct val="90000"/>
              </a:lnSpc>
              <a:spcBef>
                <a:spcPts val="200"/>
              </a:spcBef>
              <a:spcAft>
                <a:spcPts val="400"/>
              </a:spcAft>
              <a:buClr>
                <a:schemeClr val="accent1"/>
              </a:buClr>
              <a:buFont typeface="Calibri"/>
              <a:buChar char="◦"/>
              <a:defRPr/>
            </a:lvl2pPr>
            <a:lvl3pPr marL="566928" indent="-97027" algn="l" rtl="0">
              <a:lnSpc>
                <a:spcPct val="90000"/>
              </a:lnSpc>
              <a:spcBef>
                <a:spcPts val="200"/>
              </a:spcBef>
              <a:spcAft>
                <a:spcPts val="400"/>
              </a:spcAft>
              <a:buClr>
                <a:schemeClr val="accent1"/>
              </a:buClr>
              <a:buFont typeface="Calibri"/>
              <a:buChar char="◦"/>
              <a:defRPr/>
            </a:lvl3pPr>
            <a:lvl4pPr marL="749808" indent="-102108" algn="l" rtl="0">
              <a:lnSpc>
                <a:spcPct val="90000"/>
              </a:lnSpc>
              <a:spcBef>
                <a:spcPts val="200"/>
              </a:spcBef>
              <a:spcAft>
                <a:spcPts val="400"/>
              </a:spcAft>
              <a:buClr>
                <a:schemeClr val="accent1"/>
              </a:buClr>
              <a:buFont typeface="Calibri"/>
              <a:buChar char="◦"/>
              <a:defRPr/>
            </a:lvl4pPr>
            <a:lvl5pPr marL="932688" indent="-94488" algn="l" rtl="0">
              <a:lnSpc>
                <a:spcPct val="90000"/>
              </a:lnSpc>
              <a:spcBef>
                <a:spcPts val="200"/>
              </a:spcBef>
              <a:spcAft>
                <a:spcPts val="400"/>
              </a:spcAft>
              <a:buClr>
                <a:schemeClr val="accent1"/>
              </a:buClr>
              <a:buFont typeface="Calibri"/>
              <a:buChar char="◦"/>
              <a:defRPr/>
            </a:lvl5pPr>
            <a:lvl6pPr marL="1100000" indent="-147500" algn="l" rtl="0">
              <a:lnSpc>
                <a:spcPct val="90000"/>
              </a:lnSpc>
              <a:spcBef>
                <a:spcPts val="200"/>
              </a:spcBef>
              <a:spcAft>
                <a:spcPts val="400"/>
              </a:spcAft>
              <a:buClr>
                <a:schemeClr val="accent1"/>
              </a:buClr>
              <a:buFont typeface="Calibri"/>
              <a:buChar char="◦"/>
              <a:defRPr/>
            </a:lvl6pPr>
            <a:lvl7pPr marL="1300000" indent="-144300" algn="l" rtl="0">
              <a:lnSpc>
                <a:spcPct val="90000"/>
              </a:lnSpc>
              <a:spcBef>
                <a:spcPts val="200"/>
              </a:spcBef>
              <a:spcAft>
                <a:spcPts val="400"/>
              </a:spcAft>
              <a:buClr>
                <a:schemeClr val="accent1"/>
              </a:buClr>
              <a:buFont typeface="Calibri"/>
              <a:buChar char="◦"/>
              <a:defRPr/>
            </a:lvl7pPr>
            <a:lvl8pPr marL="1500000" indent="-141100" algn="l" rtl="0">
              <a:lnSpc>
                <a:spcPct val="90000"/>
              </a:lnSpc>
              <a:spcBef>
                <a:spcPts val="200"/>
              </a:spcBef>
              <a:spcAft>
                <a:spcPts val="400"/>
              </a:spcAft>
              <a:buClr>
                <a:schemeClr val="accent1"/>
              </a:buClr>
              <a:buFont typeface="Calibri"/>
              <a:buChar char="◦"/>
              <a:defRPr/>
            </a:lvl8pPr>
            <a:lvl9pPr marL="1699999" indent="-150599" algn="l" rtl="0">
              <a:lnSpc>
                <a:spcPct val="90000"/>
              </a:lnSpc>
              <a:spcBef>
                <a:spcPts val="200"/>
              </a:spcBef>
              <a:spcAft>
                <a:spcPts val="400"/>
              </a:spcAft>
              <a:buClr>
                <a:schemeClr val="accent1"/>
              </a:buClr>
              <a:buFont typeface="Calibri"/>
              <a:buChar char="◦"/>
              <a:defRPr/>
            </a:lvl9pPr>
          </a:lstStyle>
          <a:p>
            <a:endParaRPr/>
          </a:p>
        </p:txBody>
      </p:sp>
      <p:sp>
        <p:nvSpPr>
          <p:cNvPr id="73" name="Shape 73"/>
          <p:cNvSpPr txBox="1">
            <a:spLocks noGrp="1"/>
          </p:cNvSpPr>
          <p:nvPr>
            <p:ph type="body" idx="2"/>
          </p:nvPr>
        </p:nvSpPr>
        <p:spPr>
          <a:xfrm>
            <a:off x="457200" y="2926080"/>
            <a:ext cx="3200399" cy="3379124"/>
          </a:xfrm>
          <a:prstGeom prst="rect">
            <a:avLst/>
          </a:prstGeom>
          <a:noFill/>
          <a:ln>
            <a:noFill/>
          </a:ln>
        </p:spPr>
        <p:txBody>
          <a:bodyPr lIns="91425" tIns="91425" rIns="91425" bIns="91425" anchor="t" anchorCtr="0"/>
          <a:lstStyle>
            <a:lvl1pPr marL="0" indent="0" rtl="0">
              <a:spcBef>
                <a:spcPts val="0"/>
              </a:spcBef>
              <a:buClr>
                <a:srgbClr val="FFFFFF"/>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4" name="Shape 74"/>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4800600" y="6459785"/>
            <a:ext cx="4648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 avec légende">
    <p:spTree>
      <p:nvGrpSpPr>
        <p:cNvPr id="1" name="Shape 77"/>
        <p:cNvGrpSpPr/>
        <p:nvPr/>
      </p:nvGrpSpPr>
      <p:grpSpPr>
        <a:xfrm>
          <a:off x="0" y="0"/>
          <a:ext cx="0" cy="0"/>
          <a:chOff x="0" y="0"/>
          <a:chExt cx="0" cy="0"/>
        </a:xfrm>
      </p:grpSpPr>
      <p:sp>
        <p:nvSpPr>
          <p:cNvPr id="78" name="Shape 78"/>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79" name="Shape 79"/>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80" name="Shape 80"/>
          <p:cNvSpPr txBox="1">
            <a:spLocks noGrp="1"/>
          </p:cNvSpPr>
          <p:nvPr>
            <p:ph type="title"/>
          </p:nvPr>
        </p:nvSpPr>
        <p:spPr>
          <a:xfrm>
            <a:off x="1097279" y="5074919"/>
            <a:ext cx="10113645" cy="82296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a:spLocks noGrp="1"/>
          </p:cNvSpPr>
          <p:nvPr>
            <p:ph type="pic" idx="2"/>
          </p:nvPr>
        </p:nvSpPr>
        <p:spPr>
          <a:xfrm>
            <a:off x="15" y="0"/>
            <a:ext cx="12191984" cy="4915076"/>
          </a:xfrm>
          <a:prstGeom prst="rect">
            <a:avLst/>
          </a:prstGeom>
          <a:solidFill>
            <a:srgbClr val="D2CDB0"/>
          </a:solidFill>
          <a:ln>
            <a:noFill/>
          </a:ln>
        </p:spPr>
      </p:sp>
      <p:sp>
        <p:nvSpPr>
          <p:cNvPr id="82" name="Shape 82"/>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indent="0" rtl="0">
              <a:spcBef>
                <a:spcPts val="0"/>
              </a:spcBef>
              <a:spcAft>
                <a:spcPts val="600"/>
              </a:spcAft>
              <a:buClr>
                <a:srgbClr val="FFFFFF"/>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83" name="Shape 83"/>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4" name="Shape 84"/>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5" name="Shape 85"/>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a:off x="15" y="6334316"/>
            <a:ext cx="12191984" cy="66483"/>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title"/>
          </p:nvPr>
        </p:nvSpPr>
        <p:spPr>
          <a:xfrm>
            <a:off x="1097279" y="286603"/>
            <a:ext cx="10058399" cy="1450756"/>
          </a:xfrm>
          <a:prstGeom prst="rect">
            <a:avLst/>
          </a:prstGeom>
          <a:noFill/>
          <a:ln>
            <a:noFill/>
          </a:ln>
        </p:spPr>
        <p:txBody>
          <a:bodyPr lIns="91425" tIns="91425" rIns="91425" bIns="91425" anchor="b" anchorCtr="0"/>
          <a:lstStyle>
            <a:lvl1pPr marL="0" marR="0" indent="0" algn="l" rtl="0">
              <a:lnSpc>
                <a:spcPct val="85000"/>
              </a:lnSpc>
              <a:spcBef>
                <a:spcPts val="0"/>
              </a:spcBef>
              <a:buClr>
                <a:srgbClr val="3F3F3F"/>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body" idx="1"/>
          </p:nvPr>
        </p:nvSpPr>
        <p:spPr>
          <a:xfrm>
            <a:off x="1097279" y="1845733"/>
            <a:ext cx="10058399" cy="4023360"/>
          </a:xfrm>
          <a:prstGeom prst="rect">
            <a:avLst/>
          </a:prstGeom>
          <a:noFill/>
          <a:ln>
            <a:noFill/>
          </a:ln>
        </p:spPr>
        <p:txBody>
          <a:bodyPr lIns="91425" tIns="91425" rIns="91425" bIns="91425" anchor="t" anchorCtr="0"/>
          <a:lstStyle>
            <a:lvl1pPr marL="91440" marR="0" indent="35560" algn="l" rtl="0">
              <a:lnSpc>
                <a:spcPct val="90000"/>
              </a:lnSpc>
              <a:spcBef>
                <a:spcPts val="1200"/>
              </a:spcBef>
              <a:spcAft>
                <a:spcPts val="200"/>
              </a:spcAft>
              <a:buClr>
                <a:schemeClr val="accent1"/>
              </a:buClr>
              <a:buFont typeface="Calibri"/>
              <a:buChar char=" "/>
              <a:defRPr/>
            </a:lvl1pPr>
            <a:lvl2pPr marL="384048" marR="0" indent="-79248" algn="l" rtl="0">
              <a:lnSpc>
                <a:spcPct val="90000"/>
              </a:lnSpc>
              <a:spcBef>
                <a:spcPts val="200"/>
              </a:spcBef>
              <a:spcAft>
                <a:spcPts val="400"/>
              </a:spcAft>
              <a:buClr>
                <a:schemeClr val="accent1"/>
              </a:buClr>
              <a:buFont typeface="Calibri"/>
              <a:buChar char="◦"/>
              <a:defRPr/>
            </a:lvl2pPr>
            <a:lvl3pPr marL="566928" marR="0" indent="-97027" algn="l" rtl="0">
              <a:lnSpc>
                <a:spcPct val="90000"/>
              </a:lnSpc>
              <a:spcBef>
                <a:spcPts val="200"/>
              </a:spcBef>
              <a:spcAft>
                <a:spcPts val="400"/>
              </a:spcAft>
              <a:buClr>
                <a:schemeClr val="accent1"/>
              </a:buClr>
              <a:buFont typeface="Calibri"/>
              <a:buChar char="◦"/>
              <a:defRPr/>
            </a:lvl3pPr>
            <a:lvl4pPr marL="749808" marR="0" indent="-102108" algn="l" rtl="0">
              <a:lnSpc>
                <a:spcPct val="90000"/>
              </a:lnSpc>
              <a:spcBef>
                <a:spcPts val="200"/>
              </a:spcBef>
              <a:spcAft>
                <a:spcPts val="400"/>
              </a:spcAft>
              <a:buClr>
                <a:schemeClr val="accent1"/>
              </a:buClr>
              <a:buFont typeface="Calibri"/>
              <a:buChar char="◦"/>
              <a:defRPr/>
            </a:lvl4pPr>
            <a:lvl5pPr marL="932688" marR="0" indent="-94488" algn="l" rtl="0">
              <a:lnSpc>
                <a:spcPct val="90000"/>
              </a:lnSpc>
              <a:spcBef>
                <a:spcPts val="200"/>
              </a:spcBef>
              <a:spcAft>
                <a:spcPts val="400"/>
              </a:spcAft>
              <a:buClr>
                <a:schemeClr val="accent1"/>
              </a:buClr>
              <a:buFont typeface="Calibri"/>
              <a:buChar char="◦"/>
              <a:defRPr/>
            </a:lvl5pPr>
            <a:lvl6pPr marL="1100000" marR="0" indent="-147500" algn="l" rtl="0">
              <a:lnSpc>
                <a:spcPct val="90000"/>
              </a:lnSpc>
              <a:spcBef>
                <a:spcPts val="200"/>
              </a:spcBef>
              <a:spcAft>
                <a:spcPts val="400"/>
              </a:spcAft>
              <a:buClr>
                <a:schemeClr val="accent1"/>
              </a:buClr>
              <a:buFont typeface="Calibri"/>
              <a:buChar char="◦"/>
              <a:defRPr/>
            </a:lvl6pPr>
            <a:lvl7pPr marL="1300000" marR="0" indent="-144300" algn="l" rtl="0">
              <a:lnSpc>
                <a:spcPct val="90000"/>
              </a:lnSpc>
              <a:spcBef>
                <a:spcPts val="200"/>
              </a:spcBef>
              <a:spcAft>
                <a:spcPts val="400"/>
              </a:spcAft>
              <a:buClr>
                <a:schemeClr val="accent1"/>
              </a:buClr>
              <a:buFont typeface="Calibri"/>
              <a:buChar char="◦"/>
              <a:defRPr/>
            </a:lvl7pPr>
            <a:lvl8pPr marL="1500000" marR="0" indent="-141100" algn="l" rtl="0">
              <a:lnSpc>
                <a:spcPct val="90000"/>
              </a:lnSpc>
              <a:spcBef>
                <a:spcPts val="200"/>
              </a:spcBef>
              <a:spcAft>
                <a:spcPts val="400"/>
              </a:spcAft>
              <a:buClr>
                <a:schemeClr val="accent1"/>
              </a:buClr>
              <a:buFont typeface="Calibri"/>
              <a:buChar char="◦"/>
              <a:defRPr/>
            </a:lvl8pPr>
            <a:lvl9pPr marL="1699999" marR="0" indent="-150599" algn="l" rtl="0">
              <a:lnSpc>
                <a:spcPct val="90000"/>
              </a:lnSpc>
              <a:spcBef>
                <a:spcPts val="200"/>
              </a:spcBef>
              <a:spcAft>
                <a:spcPts val="400"/>
              </a:spcAft>
              <a:buClr>
                <a:schemeClr val="accent1"/>
              </a:buClr>
              <a:buFont typeface="Calibri"/>
              <a:buChar char="◦"/>
              <a:defRPr/>
            </a:lvl9pPr>
          </a:lstStyle>
          <a:p>
            <a:endParaRPr/>
          </a:p>
        </p:txBody>
      </p:sp>
      <p:sp>
        <p:nvSpPr>
          <p:cNvPr id="13" name="Shape 13"/>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9900457" y="6459785"/>
            <a:ext cx="1312024"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cxnSp>
        <p:nvCxnSpPr>
          <p:cNvPr id="16" name="Shape 16"/>
          <p:cNvCxnSpPr/>
          <p:nvPr/>
        </p:nvCxnSpPr>
        <p:spPr>
          <a:xfrm>
            <a:off x="1193532" y="1737844"/>
            <a:ext cx="996695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reference/android/database/sqlite/SQLiteOpenHelper.htm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developer.android.com/reference/android/database/Cursor.html" TargetMode="External"/><Relationship Id="rId5" Type="http://schemas.openxmlformats.org/officeDocument/2006/relationships/hyperlink" Target="http://developer.android.com/reference/android/content/ContentResolver.html" TargetMode="External"/><Relationship Id="rId4" Type="http://schemas.openxmlformats.org/officeDocument/2006/relationships/hyperlink" Target="http://developer.android.com/reference/android/content/ContentValue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1097279" y="758952"/>
            <a:ext cx="10058399" cy="3566159"/>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262626"/>
              </a:buClr>
              <a:buSzPct val="25000"/>
              <a:buFont typeface="Calibri"/>
              <a:buNone/>
            </a:pPr>
            <a:r>
              <a:rPr lang="fr-FR" sz="8625" b="0" i="0" u="none" strike="noStrike" cap="none" baseline="0">
                <a:solidFill>
                  <a:srgbClr val="262626"/>
                </a:solidFill>
                <a:latin typeface="Calibri"/>
                <a:ea typeface="Calibri"/>
                <a:cs typeface="Calibri"/>
                <a:sym typeface="Calibri"/>
              </a:rPr>
              <a:t>Android</a:t>
            </a:r>
          </a:p>
        </p:txBody>
      </p:sp>
      <p:sp>
        <p:nvSpPr>
          <p:cNvPr id="102" name="Shape 102"/>
          <p:cNvSpPr txBox="1">
            <a:spLocks noGrp="1"/>
          </p:cNvSpPr>
          <p:nvPr>
            <p:ph type="subTitle" idx="1"/>
          </p:nvPr>
        </p:nvSpPr>
        <p:spPr>
          <a:xfrm>
            <a:off x="2349038" y="4356133"/>
            <a:ext cx="7543800" cy="128743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a:buNone/>
            </a:pPr>
            <a:r>
              <a:rPr lang="fr-FR" sz="2400" b="0" i="0" u="none" strike="noStrike" cap="none" baseline="0">
                <a:solidFill>
                  <a:schemeClr val="dk2"/>
                </a:solidFill>
                <a:latin typeface="Calibri"/>
                <a:ea typeface="Calibri"/>
                <a:cs typeface="Calibri"/>
                <a:sym typeface="Calibri"/>
              </a:rPr>
              <a:t>SUPPORT DE COURS 4</a:t>
            </a:r>
            <a:r>
              <a:rPr lang="fr-FR" sz="2400" b="0" i="0" u="none" strike="noStrike" cap="none" baseline="30000">
                <a:solidFill>
                  <a:schemeClr val="dk2"/>
                </a:solidFill>
                <a:latin typeface="Calibri"/>
                <a:ea typeface="Calibri"/>
                <a:cs typeface="Calibri"/>
                <a:sym typeface="Calibri"/>
              </a:rPr>
              <a:t>ÈME</a:t>
            </a:r>
            <a:r>
              <a:rPr lang="fr-FR" sz="2400" b="0" i="0" u="none" strike="noStrike" cap="none" baseline="0">
                <a:solidFill>
                  <a:schemeClr val="dk2"/>
                </a:solidFill>
                <a:latin typeface="Calibri"/>
                <a:ea typeface="Calibri"/>
                <a:cs typeface="Calibri"/>
                <a:sym typeface="Calibri"/>
              </a:rPr>
              <a:t> ANNÉE INGÉNIEUR – SIM</a:t>
            </a:r>
          </a:p>
          <a:p>
            <a:pPr marL="0" marR="0" lvl="0" indent="0" algn="l" rtl="0">
              <a:lnSpc>
                <a:spcPct val="90000"/>
              </a:lnSpc>
              <a:spcBef>
                <a:spcPts val="1400"/>
              </a:spcBef>
              <a:spcAft>
                <a:spcPts val="0"/>
              </a:spcAft>
              <a:buClr>
                <a:schemeClr val="accent1"/>
              </a:buClr>
              <a:buSzPct val="25000"/>
              <a:buFont typeface="Calibri"/>
              <a:buNone/>
            </a:pPr>
            <a:r>
              <a:rPr lang="fr-FR" sz="2400" b="0" i="0" u="none" strike="noStrike" cap="none" baseline="0">
                <a:solidFill>
                  <a:schemeClr val="dk2"/>
                </a:solidFill>
                <a:latin typeface="Calibri"/>
                <a:ea typeface="Calibri"/>
                <a:cs typeface="Calibri"/>
                <a:sym typeface="Calibri"/>
              </a:rPr>
              <a:t>ESPRIT MOBILE</a:t>
            </a:r>
          </a:p>
          <a:p>
            <a:pPr marL="0" marR="0" lvl="0" indent="0" algn="l" rtl="0">
              <a:lnSpc>
                <a:spcPct val="90000"/>
              </a:lnSpc>
              <a:spcBef>
                <a:spcPts val="1400"/>
              </a:spcBef>
              <a:spcAft>
                <a:spcPts val="200"/>
              </a:spcAft>
              <a:buClr>
                <a:schemeClr val="accent1"/>
              </a:buClr>
              <a:buSzPct val="25000"/>
              <a:buFont typeface="Calibri"/>
              <a:buNone/>
            </a:pPr>
            <a:r>
              <a:rPr lang="fr-FR" sz="1400" b="0" i="0" u="none" strike="noStrike" cap="none" baseline="0">
                <a:solidFill>
                  <a:schemeClr val="dk2"/>
                </a:solidFill>
                <a:latin typeface="Calibri"/>
                <a:ea typeface="Calibri"/>
                <a:cs typeface="Calibri"/>
                <a:sym typeface="Calibri"/>
              </a:rPr>
              <a:t>A.U. 2014-2015</a:t>
            </a:r>
          </a:p>
        </p:txBody>
      </p:sp>
      <p:sp>
        <p:nvSpPr>
          <p:cNvPr id="103" name="Shape 103"/>
          <p:cNvSpPr txBox="1"/>
          <p:nvPr/>
        </p:nvSpPr>
        <p:spPr>
          <a:xfrm>
            <a:off x="2346959" y="1426463"/>
            <a:ext cx="7543800" cy="2674619"/>
          </a:xfrm>
          <a:prstGeom prst="rect">
            <a:avLst/>
          </a:prstGeom>
          <a:noFill/>
          <a:ln>
            <a:noFill/>
          </a:ln>
        </p:spPr>
        <p:txBody>
          <a:bodyPr lIns="68575" tIns="34275" rIns="68575" bIns="34275" anchor="b" anchorCtr="0">
            <a:noAutofit/>
          </a:bodyPr>
          <a:lstStyle/>
          <a:p>
            <a:pPr marL="0" marR="0" lvl="0" indent="0" algn="r" rtl="0">
              <a:lnSpc>
                <a:spcPct val="85000"/>
              </a:lnSpc>
              <a:spcBef>
                <a:spcPts val="0"/>
              </a:spcBef>
              <a:buClr>
                <a:srgbClr val="262626"/>
              </a:buClr>
              <a:buFont typeface="Calibri"/>
              <a:buNone/>
            </a:pPr>
            <a:endParaRPr sz="6000" b="0" i="0" u="none" strike="noStrike" cap="none" baseline="0">
              <a:solidFill>
                <a:srgbClr val="262626"/>
              </a:solidFill>
              <a:latin typeface="Calibri"/>
              <a:ea typeface="Calibri"/>
              <a:cs typeface="Calibri"/>
              <a:sym typeface="Calibri"/>
            </a:endParaRPr>
          </a:p>
        </p:txBody>
      </p:sp>
      <p:sp>
        <p:nvSpPr>
          <p:cNvPr id="104" name="Shape 104"/>
          <p:cNvSpPr txBox="1"/>
          <p:nvPr/>
        </p:nvSpPr>
        <p:spPr>
          <a:xfrm>
            <a:off x="2349038" y="989041"/>
            <a:ext cx="7543800" cy="1287435"/>
          </a:xfrm>
          <a:prstGeom prst="rect">
            <a:avLst/>
          </a:prstGeom>
          <a:noFill/>
          <a:ln>
            <a:noFill/>
          </a:ln>
        </p:spPr>
        <p:txBody>
          <a:bodyPr lIns="68575" tIns="34275" rIns="68575" bIns="34275" anchor="t" anchorCtr="0">
            <a:noAutofit/>
          </a:bodyPr>
          <a:lstStyle/>
          <a:p>
            <a:pPr marL="0" marR="0" lvl="0" indent="0" algn="ctr" rtl="0">
              <a:lnSpc>
                <a:spcPct val="90000"/>
              </a:lnSpc>
              <a:spcBef>
                <a:spcPts val="0"/>
              </a:spcBef>
              <a:spcAft>
                <a:spcPts val="0"/>
              </a:spcAft>
              <a:buClr>
                <a:schemeClr val="dk2"/>
              </a:buClr>
              <a:buSzPct val="25000"/>
              <a:buFont typeface="Calibri"/>
              <a:buNone/>
            </a:pPr>
            <a:r>
              <a:rPr lang="fr-FR" sz="1800" b="0" i="0" u="none" strike="noStrike" cap="none" baseline="0">
                <a:solidFill>
                  <a:schemeClr val="dk2"/>
                </a:solidFill>
                <a:latin typeface="Calibri"/>
                <a:ea typeface="Calibri"/>
                <a:cs typeface="Calibri"/>
                <a:sym typeface="Calibri"/>
              </a:rPr>
              <a:t>ECOLE SUPÉRIEURE PRIVÉE D’INGÉNIERIE ET DE TECHNOLOGIE</a:t>
            </a:r>
          </a:p>
          <a:p>
            <a:pPr marL="0" marR="0" lvl="0" indent="0" algn="l" rtl="0">
              <a:lnSpc>
                <a:spcPct val="90000"/>
              </a:lnSpc>
              <a:spcBef>
                <a:spcPts val="1400"/>
              </a:spcBef>
              <a:spcAft>
                <a:spcPts val="200"/>
              </a:spcAft>
              <a:buClr>
                <a:schemeClr val="dk2"/>
              </a:buClr>
              <a:buFont typeface="Calibri"/>
              <a:buNone/>
            </a:pPr>
            <a:endParaRPr sz="1800" b="0" i="0" u="none" strike="noStrike" cap="none" baseline="0">
              <a:solidFill>
                <a:schemeClr val="dk2"/>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1" i="0" u="none" strike="noStrike" cap="none" baseline="0">
                <a:solidFill>
                  <a:srgbClr val="3F3F3F"/>
                </a:solidFill>
                <a:latin typeface="Calibri"/>
                <a:ea typeface="Calibri"/>
                <a:cs typeface="Calibri"/>
                <a:sym typeface="Calibri"/>
              </a:rPr>
              <a:t>Base de données SQLite</a:t>
            </a:r>
          </a:p>
        </p:txBody>
      </p:sp>
      <p:sp>
        <p:nvSpPr>
          <p:cNvPr id="156" name="Shape 156"/>
          <p:cNvSpPr/>
          <p:nvPr/>
        </p:nvSpPr>
        <p:spPr>
          <a:xfrm>
            <a:off x="749508" y="1831522"/>
            <a:ext cx="10406172" cy="4498667"/>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spcAft>
                <a:spcPts val="1000"/>
              </a:spcAft>
              <a:buSzPct val="25000"/>
              <a:buNone/>
            </a:pPr>
            <a:r>
              <a:rPr lang="fr-FR" sz="2000" b="0" i="0" u="none" strike="noStrike" cap="none" baseline="0">
                <a:solidFill>
                  <a:schemeClr val="dk1"/>
                </a:solidFill>
                <a:latin typeface="Calibri"/>
                <a:ea typeface="Calibri"/>
                <a:cs typeface="Calibri"/>
                <a:sym typeface="Calibri"/>
              </a:rPr>
              <a:t>	C’est toujours utile de pouvoir stocker quelques données dans une application. Les tables que l’on créé avec SQLite doivent bien entendu être simple tout comme les requêtes que vous ferez dessus. Rappelez-vous que l’on n’est pas sur des méga serveurs ultra puissants, mais simplement sur un mobile.</a:t>
            </a:r>
          </a:p>
          <a:p>
            <a:pPr marL="0" marR="0" lvl="0" indent="0" algn="l" rtl="0">
              <a:lnSpc>
                <a:spcPct val="115000"/>
              </a:lnSpc>
              <a:spcBef>
                <a:spcPts val="0"/>
              </a:spcBef>
              <a:spcAft>
                <a:spcPts val="1000"/>
              </a:spcAft>
              <a:buSzPct val="25000"/>
              <a:buNone/>
            </a:pPr>
            <a:r>
              <a:rPr lang="fr-FR" sz="2000" b="0" i="0" u="none" strike="noStrike" cap="none" baseline="0">
                <a:solidFill>
                  <a:schemeClr val="dk1"/>
                </a:solidFill>
                <a:latin typeface="Calibri"/>
                <a:ea typeface="Calibri"/>
                <a:cs typeface="Calibri"/>
                <a:sym typeface="Calibri"/>
              </a:rPr>
              <a:t>nous utiliserons les classes suivantes pour créer une BD SQLite :</a:t>
            </a:r>
          </a:p>
          <a:p>
            <a:pPr marL="342900" marR="0" lvl="0" indent="-342900" algn="l" rtl="0">
              <a:lnSpc>
                <a:spcPct val="115000"/>
              </a:lnSpc>
              <a:spcBef>
                <a:spcPts val="0"/>
              </a:spcBef>
              <a:spcAft>
                <a:spcPts val="1000"/>
              </a:spcAft>
              <a:buClr>
                <a:srgbClr val="0000FF"/>
              </a:buClr>
              <a:buSzPct val="50000"/>
              <a:buFont typeface="Noto Symbol"/>
              <a:buChar char="∙"/>
            </a:pPr>
            <a:r>
              <a:rPr lang="fr-FR" sz="2000" b="1" i="0" u="sng" strike="noStrike" cap="none" baseline="0">
                <a:solidFill>
                  <a:schemeClr val="hlink"/>
                </a:solidFill>
                <a:latin typeface="Calibri"/>
                <a:ea typeface="Calibri"/>
                <a:cs typeface="Calibri"/>
                <a:sym typeface="Calibri"/>
                <a:hlinkClick r:id="rId3"/>
              </a:rPr>
              <a:t>SQLiteOpenHelper</a:t>
            </a:r>
            <a:r>
              <a:rPr lang="fr-FR" sz="2000" b="0" i="0" u="none" strike="noStrike" cap="none" baseline="0">
                <a:solidFill>
                  <a:schemeClr val="dk1"/>
                </a:solidFill>
                <a:latin typeface="Calibri"/>
                <a:ea typeface="Calibri"/>
                <a:cs typeface="Calibri"/>
                <a:sym typeface="Calibri"/>
              </a:rPr>
              <a:t> qui est une classe d’assistance pour gérer la création de bases de données et la gestion des versions.</a:t>
            </a:r>
          </a:p>
          <a:p>
            <a:pPr marL="342900" marR="0" lvl="0" indent="-342900" algn="l" rtl="0">
              <a:lnSpc>
                <a:spcPct val="115000"/>
              </a:lnSpc>
              <a:spcBef>
                <a:spcPts val="0"/>
              </a:spcBef>
              <a:spcAft>
                <a:spcPts val="1000"/>
              </a:spcAft>
              <a:buClr>
                <a:srgbClr val="0000FF"/>
              </a:buClr>
              <a:buSzPct val="50000"/>
              <a:buFont typeface="Noto Symbol"/>
              <a:buChar char="∙"/>
            </a:pPr>
            <a:r>
              <a:rPr lang="fr-FR" sz="2000" b="1" i="0" u="sng" strike="noStrike" cap="none" baseline="0">
                <a:solidFill>
                  <a:schemeClr val="hlink"/>
                </a:solidFill>
                <a:latin typeface="Calibri"/>
                <a:ea typeface="Calibri"/>
                <a:cs typeface="Calibri"/>
                <a:sym typeface="Calibri"/>
                <a:hlinkClick r:id="rId4"/>
              </a:rPr>
              <a:t>ContentValue</a:t>
            </a:r>
            <a:r>
              <a:rPr lang="fr-FR" sz="2000" b="0" i="0" u="none" strike="noStrike" cap="none" baseline="0">
                <a:solidFill>
                  <a:schemeClr val="dk1"/>
                </a:solidFill>
                <a:latin typeface="Calibri"/>
                <a:ea typeface="Calibri"/>
                <a:cs typeface="Calibri"/>
                <a:sym typeface="Calibri"/>
              </a:rPr>
              <a:t>, cette classe est utilisée pour stocker un ensemble de valeurs que le</a:t>
            </a:r>
            <a:r>
              <a:rPr lang="fr-FR" sz="2000" b="1" i="0" u="sng" strike="noStrike" cap="none" baseline="0">
                <a:solidFill>
                  <a:schemeClr val="hlink"/>
                </a:solidFill>
                <a:latin typeface="Calibri"/>
                <a:ea typeface="Calibri"/>
                <a:cs typeface="Calibri"/>
                <a:sym typeface="Calibri"/>
                <a:hlinkClick r:id="rId5"/>
              </a:rPr>
              <a:t>ContentResolver</a:t>
            </a:r>
            <a:r>
              <a:rPr lang="fr-FR" sz="2000" b="0" i="0" u="none" strike="noStrike" cap="none" baseline="0">
                <a:solidFill>
                  <a:schemeClr val="dk1"/>
                </a:solidFill>
                <a:latin typeface="Calibri"/>
                <a:ea typeface="Calibri"/>
                <a:cs typeface="Calibri"/>
                <a:sym typeface="Calibri"/>
              </a:rPr>
              <a:t> peut traiter.</a:t>
            </a:r>
          </a:p>
          <a:p>
            <a:pPr marL="342900" marR="0" lvl="0" indent="-342900" algn="l" rtl="0">
              <a:lnSpc>
                <a:spcPct val="115000"/>
              </a:lnSpc>
              <a:spcBef>
                <a:spcPts val="0"/>
              </a:spcBef>
              <a:spcAft>
                <a:spcPts val="1000"/>
              </a:spcAft>
              <a:buClr>
                <a:srgbClr val="0000FF"/>
              </a:buClr>
              <a:buSzPct val="50000"/>
              <a:buFont typeface="Noto Symbol"/>
              <a:buChar char="∙"/>
            </a:pPr>
            <a:r>
              <a:rPr lang="fr-FR" sz="2000" b="1" i="0" u="sng" strike="noStrike" cap="none" baseline="0">
                <a:solidFill>
                  <a:schemeClr val="hlink"/>
                </a:solidFill>
                <a:latin typeface="Calibri"/>
                <a:ea typeface="Calibri"/>
                <a:cs typeface="Calibri"/>
                <a:sym typeface="Calibri"/>
                <a:hlinkClick r:id="rId6"/>
              </a:rPr>
              <a:t>Cursor</a:t>
            </a:r>
            <a:r>
              <a:rPr lang="fr-FR" sz="2000" b="0" i="0" u="none" strike="noStrike" cap="none" baseline="0">
                <a:solidFill>
                  <a:schemeClr val="dk1"/>
                </a:solidFill>
                <a:latin typeface="Calibri"/>
                <a:ea typeface="Calibri"/>
                <a:cs typeface="Calibri"/>
                <a:sym typeface="Calibri"/>
              </a:rPr>
              <a:t> est une interface qui donne accès en lecture-écriture à l’ensemble des résultats retournés par une requête de base de données.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a:stretch/>
        </p:blipFill>
        <p:spPr>
          <a:xfrm>
            <a:off x="378734" y="864062"/>
            <a:ext cx="3185874" cy="5663776"/>
          </a:xfrm>
          <a:prstGeom prst="rect">
            <a:avLst/>
          </a:prstGeom>
          <a:noFill/>
          <a:ln>
            <a:noFill/>
          </a:ln>
        </p:spPr>
      </p:pic>
      <p:cxnSp>
        <p:nvCxnSpPr>
          <p:cNvPr id="162" name="Shape 162"/>
          <p:cNvCxnSpPr/>
          <p:nvPr/>
        </p:nvCxnSpPr>
        <p:spPr>
          <a:xfrm rot="10800000" flipH="1">
            <a:off x="1751308" y="2088333"/>
            <a:ext cx="4957599" cy="4110988"/>
          </a:xfrm>
          <a:prstGeom prst="straightConnector1">
            <a:avLst/>
          </a:prstGeom>
          <a:noFill/>
          <a:ln w="34925" cap="flat" cmpd="sng">
            <a:solidFill>
              <a:srgbClr val="FF0000"/>
            </a:solidFill>
            <a:prstDash val="solid"/>
            <a:round/>
            <a:headEnd type="oval" w="med" len="med"/>
            <a:tailEnd type="triangle" w="lg" len="lg"/>
          </a:ln>
        </p:spPr>
      </p:cxnSp>
      <p:cxnSp>
        <p:nvCxnSpPr>
          <p:cNvPr id="163" name="Shape 163"/>
          <p:cNvCxnSpPr/>
          <p:nvPr/>
        </p:nvCxnSpPr>
        <p:spPr>
          <a:xfrm rot="10800000" flipH="1">
            <a:off x="3192650" y="4816098"/>
            <a:ext cx="3516258" cy="1534790"/>
          </a:xfrm>
          <a:prstGeom prst="straightConnector1">
            <a:avLst/>
          </a:prstGeom>
          <a:noFill/>
          <a:ln w="34925" cap="flat" cmpd="sng">
            <a:solidFill>
              <a:srgbClr val="00B050"/>
            </a:solidFill>
            <a:prstDash val="solid"/>
            <a:round/>
            <a:headEnd type="oval" w="med" len="med"/>
            <a:tailEnd type="triangle" w="lg" len="lg"/>
          </a:ln>
        </p:spPr>
      </p:cxnSp>
      <p:pic>
        <p:nvPicPr>
          <p:cNvPr id="164" name="Shape 164"/>
          <p:cNvPicPr preferRelativeResize="0"/>
          <p:nvPr/>
        </p:nvPicPr>
        <p:blipFill rotWithShape="1">
          <a:blip r:embed="rId4">
            <a:alphaModFix/>
          </a:blip>
          <a:srcRect t="4067" b="88475"/>
          <a:stretch/>
        </p:blipFill>
        <p:spPr>
          <a:xfrm>
            <a:off x="6708909" y="4463512"/>
            <a:ext cx="5318835" cy="705173"/>
          </a:xfrm>
          <a:prstGeom prst="rect">
            <a:avLst/>
          </a:prstGeom>
          <a:noFill/>
          <a:ln>
            <a:noFill/>
          </a:ln>
        </p:spPr>
      </p:pic>
      <p:pic>
        <p:nvPicPr>
          <p:cNvPr id="165" name="Shape 165"/>
          <p:cNvPicPr preferRelativeResize="0"/>
          <p:nvPr/>
        </p:nvPicPr>
        <p:blipFill rotWithShape="1">
          <a:blip r:embed="rId5">
            <a:alphaModFix/>
          </a:blip>
          <a:srcRect t="3617" r="-85" b="88248"/>
          <a:stretch/>
        </p:blipFill>
        <p:spPr>
          <a:xfrm>
            <a:off x="6708907" y="1704814"/>
            <a:ext cx="5307903" cy="767039"/>
          </a:xfrm>
          <a:prstGeom prst="rect">
            <a:avLst/>
          </a:prstGeom>
          <a:noFill/>
          <a:ln>
            <a:noFill/>
          </a:ln>
        </p:spPr>
      </p:pic>
      <p:sp>
        <p:nvSpPr>
          <p:cNvPr id="166" name="Shape 166"/>
          <p:cNvSpPr txBox="1"/>
          <p:nvPr/>
        </p:nvSpPr>
        <p:spPr>
          <a:xfrm>
            <a:off x="7676842" y="1097126"/>
            <a:ext cx="3478836" cy="523219"/>
          </a:xfrm>
          <a:prstGeom prst="rect">
            <a:avLst/>
          </a:prstGeom>
          <a:noFill/>
          <a:ln w="1905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fr-FR" sz="2800" b="0" i="0" u="none" strike="noStrike" cap="none" baseline="0">
                <a:solidFill>
                  <a:schemeClr val="dk1"/>
                </a:solidFill>
                <a:latin typeface="Calibri"/>
                <a:ea typeface="Calibri"/>
                <a:cs typeface="Calibri"/>
                <a:sym typeface="Calibri"/>
              </a:rPr>
              <a:t>ActivityAddArticle.java</a:t>
            </a:r>
          </a:p>
        </p:txBody>
      </p:sp>
      <p:sp>
        <p:nvSpPr>
          <p:cNvPr id="167" name="Shape 167"/>
          <p:cNvSpPr txBox="1"/>
          <p:nvPr/>
        </p:nvSpPr>
        <p:spPr>
          <a:xfrm>
            <a:off x="7623439" y="3869089"/>
            <a:ext cx="3478836" cy="523219"/>
          </a:xfrm>
          <a:prstGeom prst="rect">
            <a:avLst/>
          </a:prstGeom>
          <a:noFill/>
          <a:ln w="1905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fr-FR" sz="2800" b="0" i="0" u="none" strike="noStrike" cap="none" baseline="0">
                <a:solidFill>
                  <a:schemeClr val="dk1"/>
                </a:solidFill>
                <a:latin typeface="Calibri"/>
                <a:ea typeface="Calibri"/>
                <a:cs typeface="Calibri"/>
                <a:sym typeface="Calibri"/>
              </a:rPr>
              <a:t>ActivityAddArticle.java</a:t>
            </a:r>
          </a:p>
        </p:txBody>
      </p:sp>
      <p:sp>
        <p:nvSpPr>
          <p:cNvPr id="168" name="Shape 168"/>
          <p:cNvSpPr txBox="1"/>
          <p:nvPr/>
        </p:nvSpPr>
        <p:spPr>
          <a:xfrm>
            <a:off x="4787857" y="5766114"/>
            <a:ext cx="718382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400" b="1" i="0" u="none" strike="noStrike" cap="none" baseline="0">
                <a:solidFill>
                  <a:srgbClr val="00B050"/>
                </a:solidFill>
                <a:latin typeface="Calibri"/>
                <a:ea typeface="Calibri"/>
                <a:cs typeface="Calibri"/>
                <a:sym typeface="Calibri"/>
              </a:rPr>
              <a:t>Hints</a:t>
            </a:r>
            <a:r>
              <a:rPr lang="fr-FR" sz="3200" b="1" i="0" u="none" strike="noStrike" cap="none" baseline="0">
                <a:solidFill>
                  <a:srgbClr val="00B050"/>
                </a:solidFill>
                <a:latin typeface="Calibri"/>
                <a:ea typeface="Calibri"/>
                <a:cs typeface="Calibri"/>
                <a:sym typeface="Calibri"/>
              </a:rPr>
              <a:t>: MyApp.java &amp; AndroidManifest.xml</a:t>
            </a:r>
          </a:p>
        </p:txBody>
      </p:sp>
      <p:sp>
        <p:nvSpPr>
          <p:cNvPr id="169" name="Shape 169"/>
          <p:cNvSpPr/>
          <p:nvPr/>
        </p:nvSpPr>
        <p:spPr>
          <a:xfrm>
            <a:off x="30995" y="32039"/>
            <a:ext cx="331147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800" b="1" i="0" u="none" strike="noStrike" cap="none" baseline="0">
                <a:solidFill>
                  <a:srgbClr val="3F3F3F"/>
                </a:solidFill>
                <a:latin typeface="Calibri"/>
                <a:ea typeface="Calibri"/>
                <a:cs typeface="Calibri"/>
                <a:sym typeface="Calibri"/>
              </a:rPr>
              <a:t>Variables d’application</a:t>
            </a:r>
          </a:p>
        </p:txBody>
      </p:sp>
      <p:sp>
        <p:nvSpPr>
          <p:cNvPr id="170" name="Shape 170"/>
          <p:cNvSpPr/>
          <p:nvPr/>
        </p:nvSpPr>
        <p:spPr>
          <a:xfrm>
            <a:off x="6708907" y="1542857"/>
            <a:ext cx="998866" cy="998866"/>
          </a:xfrm>
          <a:prstGeom prst="ellipse">
            <a:avLst/>
          </a:prstGeom>
          <a:noFill/>
          <a:ln w="28575"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71" name="Shape 171"/>
          <p:cNvSpPr/>
          <p:nvPr/>
        </p:nvSpPr>
        <p:spPr>
          <a:xfrm>
            <a:off x="6715836" y="4310766"/>
            <a:ext cx="998866" cy="998866"/>
          </a:xfrm>
          <a:prstGeom prst="ellipse">
            <a:avLst/>
          </a:prstGeom>
          <a:noFill/>
          <a:ln w="28575" cap="flat" cmpd="sng">
            <a:solidFill>
              <a:srgbClr val="00B05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72" name="Shape 172"/>
          <p:cNvSpPr txBox="1"/>
          <p:nvPr/>
        </p:nvSpPr>
        <p:spPr>
          <a:xfrm>
            <a:off x="7669932" y="502704"/>
            <a:ext cx="3485746" cy="523219"/>
          </a:xfrm>
          <a:prstGeom prst="rect">
            <a:avLst/>
          </a:prstGeom>
          <a:noFill/>
          <a:ln w="1905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fr-FR" sz="2800" b="0" i="0" u="none" strike="noStrike" cap="none" baseline="0">
                <a:solidFill>
                  <a:schemeClr val="dk1"/>
                </a:solidFill>
                <a:latin typeface="Calibri"/>
                <a:ea typeface="Calibri"/>
                <a:cs typeface="Calibri"/>
                <a:sym typeface="Calibri"/>
              </a:rPr>
              <a:t>ActivityListArticle.java</a:t>
            </a:r>
          </a:p>
        </p:txBody>
      </p:sp>
      <p:sp>
        <p:nvSpPr>
          <p:cNvPr id="173" name="Shape 173"/>
          <p:cNvSpPr txBox="1"/>
          <p:nvPr/>
        </p:nvSpPr>
        <p:spPr>
          <a:xfrm>
            <a:off x="7632028" y="3297694"/>
            <a:ext cx="3485746" cy="523219"/>
          </a:xfrm>
          <a:prstGeom prst="rect">
            <a:avLst/>
          </a:prstGeom>
          <a:noFill/>
          <a:ln w="19050" cap="flat" cmpd="sng">
            <a:solidFill>
              <a:srgbClr val="C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fr-FR" sz="2800" b="0" i="0" u="none" strike="noStrike" cap="none" baseline="0">
                <a:solidFill>
                  <a:schemeClr val="dk1"/>
                </a:solidFill>
                <a:latin typeface="Calibri"/>
                <a:ea typeface="Calibri"/>
                <a:cs typeface="Calibri"/>
                <a:sym typeface="Calibri"/>
              </a:rPr>
              <a:t>ActivityListArticle.java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cxnSp>
        <p:nvCxnSpPr>
          <p:cNvPr id="178" name="Shape 178"/>
          <p:cNvCxnSpPr/>
          <p:nvPr/>
        </p:nvCxnSpPr>
        <p:spPr>
          <a:xfrm>
            <a:off x="5335641" y="2684339"/>
            <a:ext cx="2119044" cy="0"/>
          </a:xfrm>
          <a:prstGeom prst="straightConnector1">
            <a:avLst/>
          </a:prstGeom>
          <a:noFill/>
          <a:ln w="34925" cap="flat" cmpd="sng">
            <a:solidFill>
              <a:srgbClr val="FF0000"/>
            </a:solidFill>
            <a:prstDash val="solid"/>
            <a:round/>
            <a:headEnd type="oval" w="med" len="med"/>
            <a:tailEnd type="triangle" w="lg" len="lg"/>
          </a:ln>
        </p:spPr>
      </p:cxnSp>
      <p:sp>
        <p:nvSpPr>
          <p:cNvPr id="179" name="Shape 179"/>
          <p:cNvSpPr/>
          <p:nvPr/>
        </p:nvSpPr>
        <p:spPr>
          <a:xfrm>
            <a:off x="30995" y="32039"/>
            <a:ext cx="331147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800" b="1" i="0" u="none" strike="noStrike" cap="none" baseline="0">
                <a:solidFill>
                  <a:srgbClr val="3F3F3F"/>
                </a:solidFill>
                <a:latin typeface="Calibri"/>
                <a:ea typeface="Calibri"/>
                <a:cs typeface="Calibri"/>
                <a:sym typeface="Calibri"/>
              </a:rPr>
              <a:t>SharedPreferences</a:t>
            </a:r>
          </a:p>
        </p:txBody>
      </p:sp>
      <p:pic>
        <p:nvPicPr>
          <p:cNvPr id="180" name="Shape 180"/>
          <p:cNvPicPr preferRelativeResize="0"/>
          <p:nvPr/>
        </p:nvPicPr>
        <p:blipFill rotWithShape="1">
          <a:blip r:embed="rId3">
            <a:alphaModFix/>
          </a:blip>
          <a:srcRect/>
          <a:stretch/>
        </p:blipFill>
        <p:spPr>
          <a:xfrm>
            <a:off x="1921790" y="601754"/>
            <a:ext cx="3175505" cy="5645342"/>
          </a:xfrm>
          <a:prstGeom prst="rect">
            <a:avLst/>
          </a:prstGeom>
          <a:noFill/>
          <a:ln>
            <a:noFill/>
          </a:ln>
        </p:spPr>
      </p:pic>
      <p:pic>
        <p:nvPicPr>
          <p:cNvPr id="181" name="Shape 181"/>
          <p:cNvPicPr preferRelativeResize="0"/>
          <p:nvPr/>
        </p:nvPicPr>
        <p:blipFill rotWithShape="1">
          <a:blip r:embed="rId4">
            <a:alphaModFix/>
          </a:blip>
          <a:srcRect/>
          <a:stretch/>
        </p:blipFill>
        <p:spPr>
          <a:xfrm>
            <a:off x="8436746" y="467608"/>
            <a:ext cx="3272036" cy="5816952"/>
          </a:xfrm>
          <a:prstGeom prst="rect">
            <a:avLst/>
          </a:prstGeom>
          <a:noFill/>
          <a:ln>
            <a:noFill/>
          </a:ln>
        </p:spPr>
      </p:pic>
      <p:sp>
        <p:nvSpPr>
          <p:cNvPr id="182" name="Shape 182"/>
          <p:cNvSpPr/>
          <p:nvPr/>
        </p:nvSpPr>
        <p:spPr>
          <a:xfrm>
            <a:off x="3632069" y="5743403"/>
            <a:ext cx="1315130" cy="457200"/>
          </a:xfrm>
          <a:prstGeom prst="rect">
            <a:avLst/>
          </a:prstGeom>
          <a:noFill/>
          <a:ln w="57150" cap="flat" cmpd="sng">
            <a:solidFill>
              <a:srgbClr val="00B05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3" name="Shape 183"/>
          <p:cNvSpPr/>
          <p:nvPr/>
        </p:nvSpPr>
        <p:spPr>
          <a:xfrm>
            <a:off x="7167407" y="2017855"/>
            <a:ext cx="1269618" cy="1269618"/>
          </a:xfrm>
          <a:prstGeom prst="mathMultiply">
            <a:avLst>
              <a:gd name="adj1" fmla="val 8871"/>
            </a:avLst>
          </a:prstGeom>
          <a:solidFill>
            <a:srgbClr val="FF0000"/>
          </a:solidFill>
          <a:ln w="9525"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4" name="Shape 184"/>
          <p:cNvSpPr txBox="1"/>
          <p:nvPr/>
        </p:nvSpPr>
        <p:spPr>
          <a:xfrm>
            <a:off x="5726835" y="2187115"/>
            <a:ext cx="830677"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800" b="1" i="0" u="none" strike="noStrike" cap="none" baseline="0">
                <a:solidFill>
                  <a:schemeClr val="dk1"/>
                </a:solidFill>
                <a:latin typeface="Calibri"/>
                <a:ea typeface="Calibri"/>
                <a:cs typeface="Calibri"/>
                <a:sym typeface="Calibri"/>
              </a:rPr>
              <a:t>EXIT</a:t>
            </a:r>
          </a:p>
        </p:txBody>
      </p:sp>
      <p:cxnSp>
        <p:nvCxnSpPr>
          <p:cNvPr id="185" name="Shape 185"/>
          <p:cNvCxnSpPr/>
          <p:nvPr/>
        </p:nvCxnSpPr>
        <p:spPr>
          <a:xfrm>
            <a:off x="5335641" y="4402067"/>
            <a:ext cx="2728945" cy="0"/>
          </a:xfrm>
          <a:prstGeom prst="straightConnector1">
            <a:avLst/>
          </a:prstGeom>
          <a:noFill/>
          <a:ln w="34925" cap="flat" cmpd="sng">
            <a:solidFill>
              <a:srgbClr val="00B050"/>
            </a:solidFill>
            <a:prstDash val="solid"/>
            <a:round/>
            <a:headEnd type="triangle" w="lg" len="lg"/>
            <a:tailEnd type="oval" w="lg" len="lg"/>
          </a:ln>
        </p:spPr>
      </p:cxnSp>
      <p:sp>
        <p:nvSpPr>
          <p:cNvPr id="186" name="Shape 186"/>
          <p:cNvSpPr txBox="1"/>
          <p:nvPr/>
        </p:nvSpPr>
        <p:spPr>
          <a:xfrm>
            <a:off x="5335641" y="3890605"/>
            <a:ext cx="3101104"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800" b="1" i="0" u="none" strike="noStrike" cap="none" baseline="0">
                <a:solidFill>
                  <a:schemeClr val="dk1"/>
                </a:solidFill>
                <a:latin typeface="Calibri"/>
                <a:ea typeface="Calibri"/>
                <a:cs typeface="Calibri"/>
                <a:sym typeface="Calibri"/>
              </a:rPr>
              <a:t>Lancement de l’APP</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Shape 191"/>
          <p:cNvPicPr preferRelativeResize="0"/>
          <p:nvPr/>
        </p:nvPicPr>
        <p:blipFill rotWithShape="1">
          <a:blip r:embed="rId3">
            <a:alphaModFix/>
          </a:blip>
          <a:srcRect/>
          <a:stretch/>
        </p:blipFill>
        <p:spPr>
          <a:xfrm>
            <a:off x="4060557" y="712922"/>
            <a:ext cx="2920461" cy="5191931"/>
          </a:xfrm>
          <a:prstGeom prst="rect">
            <a:avLst/>
          </a:prstGeom>
          <a:noFill/>
          <a:ln>
            <a:noFill/>
          </a:ln>
        </p:spPr>
      </p:pic>
      <p:pic>
        <p:nvPicPr>
          <p:cNvPr id="192" name="Shape 192"/>
          <p:cNvPicPr preferRelativeResize="0"/>
          <p:nvPr/>
        </p:nvPicPr>
        <p:blipFill rotWithShape="1">
          <a:blip r:embed="rId4">
            <a:alphaModFix/>
          </a:blip>
          <a:srcRect/>
          <a:stretch/>
        </p:blipFill>
        <p:spPr>
          <a:xfrm>
            <a:off x="354605" y="712922"/>
            <a:ext cx="2920461" cy="5191931"/>
          </a:xfrm>
          <a:prstGeom prst="rect">
            <a:avLst/>
          </a:prstGeom>
          <a:noFill/>
          <a:ln>
            <a:noFill/>
          </a:ln>
        </p:spPr>
      </p:pic>
      <p:sp>
        <p:nvSpPr>
          <p:cNvPr id="193" name="Shape 193"/>
          <p:cNvSpPr/>
          <p:nvPr/>
        </p:nvSpPr>
        <p:spPr>
          <a:xfrm>
            <a:off x="30997" y="32039"/>
            <a:ext cx="1066284"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800" b="1" i="0" u="none" strike="noStrike" cap="none" baseline="0">
                <a:solidFill>
                  <a:srgbClr val="3F3F3F"/>
                </a:solidFill>
                <a:latin typeface="Calibri"/>
                <a:ea typeface="Calibri"/>
                <a:cs typeface="Calibri"/>
                <a:sym typeface="Calibri"/>
              </a:rPr>
              <a:t>SQLite</a:t>
            </a:r>
          </a:p>
        </p:txBody>
      </p:sp>
      <p:sp>
        <p:nvSpPr>
          <p:cNvPr id="194" name="Shape 194"/>
          <p:cNvSpPr/>
          <p:nvPr/>
        </p:nvSpPr>
        <p:spPr>
          <a:xfrm>
            <a:off x="2867186" y="938929"/>
            <a:ext cx="376883" cy="362929"/>
          </a:xfrm>
          <a:prstGeom prst="rect">
            <a:avLst/>
          </a:prstGeom>
          <a:noFill/>
          <a:ln w="57150" cap="flat" cmpd="sng">
            <a:solidFill>
              <a:srgbClr val="00B05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95" name="Shape 195"/>
          <p:cNvCxnSpPr/>
          <p:nvPr/>
        </p:nvCxnSpPr>
        <p:spPr>
          <a:xfrm>
            <a:off x="2600325" y="1200150"/>
            <a:ext cx="1418660" cy="657224"/>
          </a:xfrm>
          <a:prstGeom prst="straightConnector1">
            <a:avLst/>
          </a:prstGeom>
          <a:noFill/>
          <a:ln w="34925" cap="flat" cmpd="sng">
            <a:solidFill>
              <a:srgbClr val="00B050"/>
            </a:solidFill>
            <a:prstDash val="solid"/>
            <a:round/>
            <a:headEnd type="oval" w="med" len="med"/>
            <a:tailEnd type="triangle" w="lg" len="lg"/>
          </a:ln>
        </p:spPr>
      </p:cxnSp>
      <p:sp>
        <p:nvSpPr>
          <p:cNvPr id="196" name="Shape 196"/>
          <p:cNvSpPr/>
          <p:nvPr/>
        </p:nvSpPr>
        <p:spPr>
          <a:xfrm>
            <a:off x="6565025" y="956692"/>
            <a:ext cx="376883" cy="362929"/>
          </a:xfrm>
          <a:prstGeom prst="rect">
            <a:avLst/>
          </a:prstGeom>
          <a:noFill/>
          <a:ln w="571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7" name="Shape 197"/>
          <p:cNvSpPr/>
          <p:nvPr/>
        </p:nvSpPr>
        <p:spPr>
          <a:xfrm>
            <a:off x="4153544" y="1381615"/>
            <a:ext cx="2788364" cy="1454575"/>
          </a:xfrm>
          <a:prstGeom prst="rect">
            <a:avLst/>
          </a:prstGeom>
          <a:noFill/>
          <a:ln w="571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98" name="Shape 198"/>
          <p:cNvCxnSpPr/>
          <p:nvPr/>
        </p:nvCxnSpPr>
        <p:spPr>
          <a:xfrm>
            <a:off x="6879917" y="1133151"/>
            <a:ext cx="1706056" cy="0"/>
          </a:xfrm>
          <a:prstGeom prst="straightConnector1">
            <a:avLst/>
          </a:prstGeom>
          <a:noFill/>
          <a:ln w="34925" cap="flat" cmpd="sng">
            <a:solidFill>
              <a:srgbClr val="FF0000"/>
            </a:solidFill>
            <a:prstDash val="solid"/>
            <a:round/>
            <a:headEnd type="oval" w="med" len="med"/>
            <a:tailEnd type="triangle" w="lg" len="lg"/>
          </a:ln>
        </p:spPr>
      </p:cxnSp>
      <p:pic>
        <p:nvPicPr>
          <p:cNvPr id="199" name="Shape 199"/>
          <p:cNvPicPr preferRelativeResize="0"/>
          <p:nvPr/>
        </p:nvPicPr>
        <p:blipFill rotWithShape="1">
          <a:blip r:embed="rId5">
            <a:alphaModFix/>
          </a:blip>
          <a:srcRect l="6696" t="37543" r="6030" b="33140"/>
          <a:stretch/>
        </p:blipFill>
        <p:spPr>
          <a:xfrm>
            <a:off x="8585972" y="2603722"/>
            <a:ext cx="3366699" cy="2010577"/>
          </a:xfrm>
          <a:prstGeom prst="rect">
            <a:avLst/>
          </a:prstGeom>
          <a:noFill/>
          <a:ln>
            <a:noFill/>
          </a:ln>
        </p:spPr>
      </p:pic>
      <p:pic>
        <p:nvPicPr>
          <p:cNvPr id="200" name="Shape 200"/>
          <p:cNvPicPr preferRelativeResize="0"/>
          <p:nvPr/>
        </p:nvPicPr>
        <p:blipFill rotWithShape="1">
          <a:blip r:embed="rId6">
            <a:alphaModFix/>
          </a:blip>
          <a:srcRect l="6268" t="36898" r="7753" b="33046"/>
          <a:stretch/>
        </p:blipFill>
        <p:spPr>
          <a:xfrm>
            <a:off x="8585972" y="350978"/>
            <a:ext cx="3316637" cy="2061274"/>
          </a:xfrm>
          <a:prstGeom prst="rect">
            <a:avLst/>
          </a:prstGeom>
          <a:noFill/>
          <a:ln>
            <a:noFill/>
          </a:ln>
        </p:spPr>
      </p:pic>
      <p:cxnSp>
        <p:nvCxnSpPr>
          <p:cNvPr id="201" name="Shape 201"/>
          <p:cNvCxnSpPr>
            <a:endCxn id="199" idx="1"/>
          </p:cNvCxnSpPr>
          <p:nvPr/>
        </p:nvCxnSpPr>
        <p:spPr>
          <a:xfrm>
            <a:off x="6565172" y="2148310"/>
            <a:ext cx="2020800" cy="1460700"/>
          </a:xfrm>
          <a:prstGeom prst="straightConnector1">
            <a:avLst/>
          </a:prstGeom>
          <a:noFill/>
          <a:ln w="34925" cap="flat" cmpd="sng">
            <a:solidFill>
              <a:srgbClr val="FF0000"/>
            </a:solidFill>
            <a:prstDash val="solid"/>
            <a:round/>
            <a:headEnd type="oval" w="med" len="med"/>
            <a:tailEnd type="triangle" w="lg" len="lg"/>
          </a:ln>
        </p:spPr>
      </p:cxnSp>
      <p:sp>
        <p:nvSpPr>
          <p:cNvPr id="202" name="Shape 202"/>
          <p:cNvSpPr/>
          <p:nvPr/>
        </p:nvSpPr>
        <p:spPr>
          <a:xfrm>
            <a:off x="6371982" y="1996858"/>
            <a:ext cx="312388" cy="312388"/>
          </a:xfrm>
          <a:prstGeom prst="ellipse">
            <a:avLst/>
          </a:prstGeom>
          <a:solidFill>
            <a:srgbClr val="FF0000"/>
          </a:solidFill>
          <a:ln w="9525"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3" name="Shape 203"/>
          <p:cNvSpPr txBox="1"/>
          <p:nvPr/>
        </p:nvSpPr>
        <p:spPr>
          <a:xfrm>
            <a:off x="7097457" y="4691791"/>
            <a:ext cx="3999328" cy="16312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000" b="1" i="0" u="none" strike="noStrike" cap="none" baseline="0">
                <a:solidFill>
                  <a:schemeClr val="dk1"/>
                </a:solidFill>
                <a:latin typeface="Calibri"/>
                <a:ea typeface="Calibri"/>
                <a:cs typeface="Calibri"/>
                <a:sym typeface="Calibri"/>
              </a:rPr>
              <a:t>Hints: Create Database</a:t>
            </a:r>
          </a:p>
          <a:p>
            <a:pPr marL="0" marR="0" lvl="0" indent="0" algn="l" rtl="0">
              <a:spcBef>
                <a:spcPts val="0"/>
              </a:spcBef>
              <a:buSzPct val="25000"/>
              <a:buNone/>
            </a:pPr>
            <a:r>
              <a:rPr lang="fr-FR" sz="2000" b="1" i="0" u="none" strike="noStrike" cap="none" baseline="0">
                <a:solidFill>
                  <a:schemeClr val="dk1"/>
                </a:solidFill>
                <a:latin typeface="Calibri"/>
                <a:ea typeface="Calibri"/>
                <a:cs typeface="Calibri"/>
                <a:sym typeface="Calibri"/>
              </a:rPr>
              <a:t>Dbhelper.java</a:t>
            </a:r>
          </a:p>
          <a:p>
            <a:pPr marL="0" marR="0" lvl="0" indent="0" algn="l" rtl="0">
              <a:spcBef>
                <a:spcPts val="0"/>
              </a:spcBef>
              <a:buSzPct val="25000"/>
              <a:buNone/>
            </a:pPr>
            <a:r>
              <a:rPr lang="fr-FR" sz="2000" b="1" i="0" u="none" strike="noStrike" cap="none" baseline="0">
                <a:solidFill>
                  <a:schemeClr val="dk1"/>
                </a:solidFill>
                <a:latin typeface="Calibri"/>
                <a:ea typeface="Calibri"/>
                <a:cs typeface="Calibri"/>
                <a:sym typeface="Calibri"/>
              </a:rPr>
              <a:t>ArticleBDD.java</a:t>
            </a:r>
          </a:p>
          <a:p>
            <a:pPr marL="0" marR="0" lvl="0" indent="0" algn="l" rtl="0">
              <a:spcBef>
                <a:spcPts val="0"/>
              </a:spcBef>
              <a:buSzPct val="25000"/>
              <a:buNone/>
            </a:pPr>
            <a:r>
              <a:rPr lang="fr-FR" sz="2000" b="1" i="0" u="none" strike="noStrike" cap="none" baseline="0">
                <a:solidFill>
                  <a:schemeClr val="dk1"/>
                </a:solidFill>
                <a:latin typeface="Calibri"/>
                <a:ea typeface="Calibri"/>
                <a:cs typeface="Calibri"/>
                <a:sym typeface="Calibri"/>
              </a:rPr>
              <a:t>ActivityAddArticle.java</a:t>
            </a:r>
          </a:p>
          <a:p>
            <a:pPr marL="0" marR="0" lvl="0" indent="0" algn="l" rtl="0">
              <a:spcBef>
                <a:spcPts val="0"/>
              </a:spcBef>
              <a:buSzPct val="25000"/>
              <a:buNone/>
            </a:pPr>
            <a:r>
              <a:rPr lang="fr-FR" sz="2000" b="1" i="0" u="none" strike="noStrike" cap="none" baseline="0">
                <a:solidFill>
                  <a:schemeClr val="dk1"/>
                </a:solidFill>
                <a:latin typeface="Calibri"/>
                <a:ea typeface="Calibri"/>
                <a:cs typeface="Calibri"/>
                <a:sym typeface="Calibri"/>
              </a:rPr>
              <a:t>ActivityListArticle.java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594358"/>
            <a:ext cx="3200399" cy="2286000"/>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FFFFFF"/>
              </a:buClr>
              <a:buSzPct val="25000"/>
              <a:buFont typeface="Calibri"/>
              <a:buNone/>
            </a:pPr>
            <a:r>
              <a:rPr lang="fr-FR" sz="3600" b="0" i="0" u="none" strike="noStrike" cap="none" baseline="0">
                <a:solidFill>
                  <a:srgbClr val="FFFFFF"/>
                </a:solidFill>
                <a:latin typeface="Calibri"/>
                <a:ea typeface="Calibri"/>
                <a:cs typeface="Calibri"/>
                <a:sym typeface="Calibri"/>
              </a:rPr>
              <a:t>Merci pour votre attention</a:t>
            </a:r>
          </a:p>
        </p:txBody>
      </p:sp>
      <p:sp>
        <p:nvSpPr>
          <p:cNvPr id="209" name="Shape 209"/>
          <p:cNvSpPr txBox="1">
            <a:spLocks noGrp="1"/>
          </p:cNvSpPr>
          <p:nvPr>
            <p:ph type="body" idx="1"/>
          </p:nvPr>
        </p:nvSpPr>
        <p:spPr>
          <a:xfrm>
            <a:off x="5124450" y="1272821"/>
            <a:ext cx="4869179" cy="4594860"/>
          </a:xfrm>
          <a:prstGeom prst="rect">
            <a:avLst/>
          </a:prstGeom>
          <a:noFill/>
          <a:ln>
            <a:noFill/>
          </a:ln>
        </p:spPr>
        <p:txBody>
          <a:bodyPr lIns="0" tIns="45700" rIns="0" bIns="45700" anchor="t" anchorCtr="0">
            <a:noAutofit/>
          </a:bodyPr>
          <a:lstStyle/>
          <a:p>
            <a:pPr marL="91440" marR="0" lvl="0" indent="-91440" algn="l" rtl="0">
              <a:lnSpc>
                <a:spcPct val="90000"/>
              </a:lnSpc>
              <a:spcBef>
                <a:spcPts val="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a:p>
            <a:pPr marL="91440" marR="0" lvl="0" indent="-91440" algn="l" rtl="0">
              <a:lnSpc>
                <a:spcPct val="90000"/>
              </a:lnSpc>
              <a:spcBef>
                <a:spcPts val="1400"/>
              </a:spcBef>
              <a:spcAft>
                <a:spcPts val="200"/>
              </a:spcAft>
              <a:buClr>
                <a:schemeClr val="accent1"/>
              </a:buClr>
              <a:buFont typeface="Calibri"/>
              <a:buNone/>
            </a:pPr>
            <a:endParaRPr sz="2000" b="0" i="0" u="none" strike="noStrike" cap="none" baseline="0">
              <a:solidFill>
                <a:srgbClr val="3F3F3F"/>
              </a:solidFill>
              <a:latin typeface="Calibri"/>
              <a:ea typeface="Calibri"/>
              <a:cs typeface="Calibri"/>
              <a:sym typeface="Calibri"/>
            </a:endParaRPr>
          </a:p>
        </p:txBody>
      </p:sp>
      <p:sp>
        <p:nvSpPr>
          <p:cNvPr id="210" name="Shape 210"/>
          <p:cNvSpPr txBox="1">
            <a:spLocks noGrp="1"/>
          </p:cNvSpPr>
          <p:nvPr>
            <p:ph type="body" idx="2"/>
          </p:nvPr>
        </p:nvSpPr>
        <p:spPr>
          <a:xfrm>
            <a:off x="1800368" y="3272903"/>
            <a:ext cx="2753435" cy="259477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a:buNone/>
            </a:pPr>
            <a:r>
              <a:rPr lang="fr-FR" sz="1200" b="0" i="0" u="none" strike="noStrike" cap="none" baseline="0">
                <a:solidFill>
                  <a:schemeClr val="dk1"/>
                </a:solidFill>
                <a:latin typeface="Calibri"/>
                <a:ea typeface="Calibri"/>
                <a:cs typeface="Calibri"/>
                <a:sym typeface="Calibri"/>
              </a:rPr>
              <a:t>Android GUI (Part 1)</a:t>
            </a:r>
          </a:p>
          <a:p>
            <a:pPr marL="0" marR="0" lvl="0" indent="0" algn="l" rtl="0">
              <a:lnSpc>
                <a:spcPct val="90000"/>
              </a:lnSpc>
              <a:spcBef>
                <a:spcPts val="1400"/>
              </a:spcBef>
              <a:spcAft>
                <a:spcPts val="0"/>
              </a:spcAft>
              <a:buClr>
                <a:schemeClr val="accent1"/>
              </a:buClr>
              <a:buSzPct val="25000"/>
              <a:buFont typeface="Calibri"/>
              <a:buNone/>
            </a:pPr>
            <a:r>
              <a:rPr lang="fr-FR" sz="1200" b="0" i="0" u="none" strike="noStrike" cap="none" baseline="0">
                <a:solidFill>
                  <a:schemeClr val="dk1"/>
                </a:solidFill>
                <a:latin typeface="Calibri"/>
                <a:ea typeface="Calibri"/>
                <a:cs typeface="Calibri"/>
                <a:sym typeface="Calibri"/>
              </a:rPr>
              <a:t>And</a:t>
            </a:r>
            <a:r>
              <a:rPr lang="fr-FR" sz="1200" b="0" i="0" u="none" strike="noStrike" cap="none" baseline="0">
                <a:solidFill>
                  <a:srgbClr val="FFFFFF"/>
                </a:solidFill>
                <a:latin typeface="Calibri"/>
                <a:ea typeface="Calibri"/>
                <a:cs typeface="Calibri"/>
                <a:sym typeface="Calibri"/>
              </a:rPr>
              <a:t>roid GUI (Part 2)</a:t>
            </a:r>
          </a:p>
          <a:p>
            <a:pPr marL="0" marR="0" lvl="0" indent="0" algn="l" rtl="0">
              <a:lnSpc>
                <a:spcPct val="90000"/>
              </a:lnSpc>
              <a:spcBef>
                <a:spcPts val="1400"/>
              </a:spcBef>
              <a:spcAft>
                <a:spcPts val="0"/>
              </a:spcAft>
              <a:buClr>
                <a:schemeClr val="accent1"/>
              </a:buClr>
              <a:buSzPct val="25000"/>
              <a:buFont typeface="Calibri"/>
              <a:buNone/>
            </a:pPr>
            <a:r>
              <a:rPr lang="fr-FR" sz="1200" b="0" i="0" u="none" strike="noStrike" cap="none" baseline="0">
                <a:solidFill>
                  <a:schemeClr val="dk1"/>
                </a:solidFill>
                <a:latin typeface="Calibri"/>
                <a:ea typeface="Calibri"/>
                <a:cs typeface="Calibri"/>
                <a:sym typeface="Calibri"/>
              </a:rPr>
              <a:t>Composants de ba</a:t>
            </a:r>
            <a:r>
              <a:rPr lang="fr-FR" sz="1200" b="0" i="0" u="none" strike="noStrike" cap="none" baseline="0">
                <a:solidFill>
                  <a:srgbClr val="FFFFFF"/>
                </a:solidFill>
                <a:latin typeface="Calibri"/>
                <a:ea typeface="Calibri"/>
                <a:cs typeface="Calibri"/>
                <a:sym typeface="Calibri"/>
              </a:rPr>
              <a:t>se(Part 1)</a:t>
            </a:r>
          </a:p>
          <a:p>
            <a:pPr marL="0" marR="0" lvl="0" indent="0" algn="l" rtl="0">
              <a:lnSpc>
                <a:spcPct val="90000"/>
              </a:lnSpc>
              <a:spcBef>
                <a:spcPts val="1400"/>
              </a:spcBef>
              <a:spcAft>
                <a:spcPts val="0"/>
              </a:spcAft>
              <a:buClr>
                <a:schemeClr val="accent1"/>
              </a:buClr>
              <a:buSzPct val="25000"/>
              <a:buFont typeface="Calibri"/>
              <a:buNone/>
            </a:pPr>
            <a:r>
              <a:rPr lang="fr-FR" sz="1200" b="0" i="0" u="none" strike="noStrike" cap="none" baseline="0">
                <a:solidFill>
                  <a:schemeClr val="dk1"/>
                </a:solidFill>
                <a:latin typeface="Calibri"/>
                <a:ea typeface="Calibri"/>
                <a:cs typeface="Calibri"/>
                <a:sym typeface="Calibri"/>
              </a:rPr>
              <a:t>Composants de base(Part 2)</a:t>
            </a:r>
          </a:p>
          <a:p>
            <a:pPr marL="0" marR="0" lvl="0" indent="0" algn="l" rtl="0">
              <a:lnSpc>
                <a:spcPct val="90000"/>
              </a:lnSpc>
              <a:spcBef>
                <a:spcPts val="1400"/>
              </a:spcBef>
              <a:spcAft>
                <a:spcPts val="0"/>
              </a:spcAft>
              <a:buClr>
                <a:schemeClr val="accent1"/>
              </a:buClr>
              <a:buSzPct val="25000"/>
              <a:buFont typeface="Calibri"/>
              <a:buNone/>
            </a:pPr>
            <a:r>
              <a:rPr lang="fr-FR" sz="1200" b="0" i="0" u="none" strike="noStrike" cap="none" baseline="0">
                <a:solidFill>
                  <a:schemeClr val="dk1"/>
                </a:solidFill>
                <a:latin typeface="Calibri"/>
                <a:ea typeface="Calibri"/>
                <a:cs typeface="Calibri"/>
                <a:sym typeface="Calibri"/>
              </a:rPr>
              <a:t>Per</a:t>
            </a:r>
            <a:r>
              <a:rPr lang="fr-FR" sz="1200" b="0" i="0" u="none" strike="noStrike" cap="none" baseline="0">
                <a:solidFill>
                  <a:srgbClr val="FFFFFF"/>
                </a:solidFill>
                <a:latin typeface="Calibri"/>
                <a:ea typeface="Calibri"/>
                <a:cs typeface="Calibri"/>
                <a:sym typeface="Calibri"/>
              </a:rPr>
              <a:t>sistance</a:t>
            </a:r>
          </a:p>
          <a:p>
            <a:pPr marL="0" marR="0" lvl="0" indent="0" algn="l" rtl="0">
              <a:lnSpc>
                <a:spcPct val="90000"/>
              </a:lnSpc>
              <a:spcBef>
                <a:spcPts val="1400"/>
              </a:spcBef>
              <a:spcAft>
                <a:spcPts val="0"/>
              </a:spcAft>
              <a:buClr>
                <a:schemeClr val="accent1"/>
              </a:buClr>
              <a:buSzPct val="25000"/>
              <a:buFont typeface="Calibri"/>
              <a:buNone/>
            </a:pPr>
            <a:r>
              <a:rPr lang="fr-FR" sz="1200" b="0" i="0" u="none" strike="noStrike" cap="none" baseline="0">
                <a:solidFill>
                  <a:srgbClr val="FFFFFF"/>
                </a:solidFill>
                <a:latin typeface="Calibri"/>
                <a:ea typeface="Calibri"/>
                <a:cs typeface="Calibri"/>
                <a:sym typeface="Calibri"/>
              </a:rPr>
              <a:t>Gestion Réseau</a:t>
            </a:r>
          </a:p>
          <a:p>
            <a:pPr marL="0" marR="0" lvl="0" indent="0" algn="l" rtl="0">
              <a:lnSpc>
                <a:spcPct val="90000"/>
              </a:lnSpc>
              <a:spcBef>
                <a:spcPts val="1400"/>
              </a:spcBef>
              <a:spcAft>
                <a:spcPts val="0"/>
              </a:spcAft>
              <a:buClr>
                <a:schemeClr val="accent1"/>
              </a:buClr>
              <a:buFont typeface="Calibri"/>
              <a:buNone/>
            </a:pPr>
            <a:endParaRPr sz="1200" b="0" i="0" u="none" strike="noStrike" cap="none" baseline="0">
              <a:solidFill>
                <a:srgbClr val="FFFFFF"/>
              </a:solidFill>
              <a:latin typeface="Calibri"/>
              <a:ea typeface="Calibri"/>
              <a:cs typeface="Calibri"/>
              <a:sym typeface="Calibri"/>
            </a:endParaRPr>
          </a:p>
          <a:p>
            <a:pPr marL="0" marR="0" lvl="0" indent="0" algn="l" rtl="0">
              <a:lnSpc>
                <a:spcPct val="90000"/>
              </a:lnSpc>
              <a:spcBef>
                <a:spcPts val="1400"/>
              </a:spcBef>
              <a:spcAft>
                <a:spcPts val="0"/>
              </a:spcAft>
              <a:buClr>
                <a:schemeClr val="accent1"/>
              </a:buClr>
              <a:buFont typeface="Calibri"/>
              <a:buNone/>
            </a:pPr>
            <a:endParaRPr sz="1200" b="0" i="0" u="none" strike="noStrike" cap="none" baseline="0">
              <a:solidFill>
                <a:srgbClr val="FFFFFF"/>
              </a:solidFill>
              <a:latin typeface="Calibri"/>
              <a:ea typeface="Calibri"/>
              <a:cs typeface="Calibri"/>
              <a:sym typeface="Calibri"/>
            </a:endParaRPr>
          </a:p>
          <a:p>
            <a:pPr marL="0" marR="0" lvl="0" indent="0" algn="l" rtl="0">
              <a:lnSpc>
                <a:spcPct val="90000"/>
              </a:lnSpc>
              <a:spcBef>
                <a:spcPts val="1400"/>
              </a:spcBef>
              <a:spcAft>
                <a:spcPts val="200"/>
              </a:spcAft>
              <a:buClr>
                <a:schemeClr val="accent1"/>
              </a:buClr>
              <a:buFont typeface="Calibri"/>
              <a:buNone/>
            </a:pPr>
            <a:endParaRPr sz="1200" b="0" i="0" u="none" strike="noStrike" cap="none" baseline="0">
              <a:solidFill>
                <a:srgbClr val="FFFFFF"/>
              </a:solidFill>
              <a:latin typeface="Calibri"/>
              <a:ea typeface="Calibri"/>
              <a:cs typeface="Calibri"/>
              <a:sym typeface="Calibri"/>
            </a:endParaRPr>
          </a:p>
        </p:txBody>
      </p:sp>
      <p:grpSp>
        <p:nvGrpSpPr>
          <p:cNvPr id="211" name="Shape 211"/>
          <p:cNvGrpSpPr/>
          <p:nvPr/>
        </p:nvGrpSpPr>
        <p:grpSpPr>
          <a:xfrm>
            <a:off x="6005223" y="1039729"/>
            <a:ext cx="3107637" cy="3175788"/>
            <a:chOff x="6310667" y="1086267"/>
            <a:chExt cx="4143516" cy="4234384"/>
          </a:xfrm>
        </p:grpSpPr>
        <p:pic>
          <p:nvPicPr>
            <p:cNvPr id="212" name="Shape 212"/>
            <p:cNvPicPr preferRelativeResize="0"/>
            <p:nvPr/>
          </p:nvPicPr>
          <p:blipFill rotWithShape="1">
            <a:blip r:embed="rId3">
              <a:alphaModFix/>
            </a:blip>
            <a:srcRect/>
            <a:stretch/>
          </p:blipFill>
          <p:spPr>
            <a:xfrm>
              <a:off x="6310667" y="1086267"/>
              <a:ext cx="4143516" cy="4234384"/>
            </a:xfrm>
            <a:prstGeom prst="rect">
              <a:avLst/>
            </a:prstGeom>
            <a:noFill/>
            <a:ln>
              <a:noFill/>
            </a:ln>
          </p:spPr>
        </p:pic>
        <p:sp>
          <p:nvSpPr>
            <p:cNvPr id="213" name="Shape 213"/>
            <p:cNvSpPr/>
            <p:nvPr/>
          </p:nvSpPr>
          <p:spPr>
            <a:xfrm>
              <a:off x="6687403" y="2961564"/>
              <a:ext cx="3357348" cy="57320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14" name="Shape 214"/>
            <p:cNvSpPr/>
            <p:nvPr/>
          </p:nvSpPr>
          <p:spPr>
            <a:xfrm>
              <a:off x="7110482" y="3878237"/>
              <a:ext cx="2511189" cy="57320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15" name="Shape 215"/>
            <p:cNvSpPr txBox="1"/>
            <p:nvPr/>
          </p:nvSpPr>
          <p:spPr>
            <a:xfrm>
              <a:off x="6912589" y="3003607"/>
              <a:ext cx="2906974" cy="147732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fr-FR" sz="3300" b="1" i="1" u="none" strike="noStrike" cap="none" baseline="0">
                  <a:solidFill>
                    <a:schemeClr val="dk1"/>
                  </a:solidFill>
                  <a:latin typeface="Arial"/>
                  <a:ea typeface="Arial"/>
                  <a:cs typeface="Arial"/>
                  <a:sym typeface="Arial"/>
                </a:rPr>
                <a:t>Workshop</a:t>
              </a:r>
            </a:p>
            <a:p>
              <a:pPr marL="0" marR="0" lvl="0" indent="0" algn="ctr" rtl="0">
                <a:spcBef>
                  <a:spcPts val="0"/>
                </a:spcBef>
                <a:buSzPct val="25000"/>
                <a:buNone/>
              </a:pPr>
              <a:r>
                <a:rPr lang="fr-FR" sz="3300" b="1" i="1" u="none" strike="noStrike" cap="none" baseline="0">
                  <a:solidFill>
                    <a:schemeClr val="dk1"/>
                  </a:solidFill>
                  <a:latin typeface="Arial"/>
                  <a:ea typeface="Arial"/>
                  <a:cs typeface="Arial"/>
                  <a:sym typeface="Arial"/>
                </a:rPr>
                <a:t>Validé</a:t>
              </a:r>
            </a:p>
          </p:txBody>
        </p:sp>
      </p:grpSp>
      <p:pic>
        <p:nvPicPr>
          <p:cNvPr id="216" name="Shape 216"/>
          <p:cNvPicPr preferRelativeResize="0"/>
          <p:nvPr/>
        </p:nvPicPr>
        <p:blipFill rotWithShape="1">
          <a:blip r:embed="rId4">
            <a:alphaModFix/>
          </a:blip>
          <a:srcRect/>
          <a:stretch/>
        </p:blipFill>
        <p:spPr>
          <a:xfrm>
            <a:off x="7867652" y="4876746"/>
            <a:ext cx="2627493" cy="951736"/>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731818" y="758952"/>
            <a:ext cx="8936181" cy="3566159"/>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262626"/>
              </a:buClr>
              <a:buSzPct val="25000"/>
              <a:buFont typeface="Calibri"/>
              <a:buNone/>
            </a:pPr>
            <a:r>
              <a:rPr lang="fr-FR" sz="6400" b="0" i="0" u="none" strike="noStrike" cap="none" baseline="0" dirty="0">
                <a:solidFill>
                  <a:srgbClr val="262626"/>
                </a:solidFill>
                <a:latin typeface="Calibri"/>
                <a:ea typeface="Calibri"/>
                <a:cs typeface="Calibri"/>
                <a:sym typeface="Calibri"/>
              </a:rPr>
              <a:t>Persistance des données</a:t>
            </a:r>
            <a:br>
              <a:rPr lang="fr-FR" sz="6400" b="0" i="0" u="none" strike="noStrike" cap="none" baseline="0" dirty="0">
                <a:solidFill>
                  <a:srgbClr val="262626"/>
                </a:solidFill>
                <a:latin typeface="Calibri"/>
                <a:ea typeface="Calibri"/>
                <a:cs typeface="Calibri"/>
                <a:sym typeface="Calibri"/>
              </a:rPr>
            </a:br>
            <a:r>
              <a:rPr lang="fr-FR" sz="6400" b="0" i="0" u="none" strike="noStrike" cap="none" baseline="0" dirty="0">
                <a:solidFill>
                  <a:srgbClr val="262626"/>
                </a:solidFill>
                <a:latin typeface="Calibri"/>
                <a:ea typeface="Calibri"/>
                <a:cs typeface="Calibri"/>
                <a:sym typeface="Calibri"/>
              </a:rPr>
              <a:t>(</a:t>
            </a:r>
            <a:r>
              <a:rPr lang="fr-FR" sz="6400" b="0" i="1" u="none" strike="noStrike" cap="none" baseline="0" dirty="0">
                <a:solidFill>
                  <a:srgbClr val="262626"/>
                </a:solidFill>
                <a:latin typeface="Calibri"/>
                <a:ea typeface="Calibri"/>
                <a:cs typeface="Calibri"/>
                <a:sym typeface="Calibri"/>
              </a:rPr>
              <a:t>Data Storage)</a:t>
            </a:r>
          </a:p>
        </p:txBody>
      </p:sp>
      <p:sp>
        <p:nvSpPr>
          <p:cNvPr id="110" name="Shape 110"/>
          <p:cNvSpPr txBox="1">
            <a:spLocks noGrp="1"/>
          </p:cNvSpPr>
          <p:nvPr>
            <p:ph type="subTitle" idx="1"/>
          </p:nvPr>
        </p:nvSpPr>
        <p:spPr>
          <a:xfrm>
            <a:off x="1100050" y="4455621"/>
            <a:ext cx="10058399"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200"/>
              </a:spcAft>
              <a:buClr>
                <a:schemeClr val="accent1"/>
              </a:buClr>
              <a:buSzPct val="25000"/>
              <a:buFont typeface="Calibri"/>
              <a:buNone/>
            </a:pPr>
            <a:r>
              <a:rPr lang="fr-FR" sz="2400" b="0" i="0" u="none" strike="noStrike" cap="none" baseline="0">
                <a:solidFill>
                  <a:schemeClr val="dk2"/>
                </a:solidFill>
                <a:latin typeface="Calibri"/>
                <a:ea typeface="Calibri"/>
                <a:cs typeface="Calibri"/>
                <a:sym typeface="Calibri"/>
              </a:rPr>
              <a:t>CHAPITRE 4                        DURÉE: 1.30H                           SÉANCE 4</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333313" y="1289158"/>
            <a:ext cx="7543800" cy="4077324"/>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Calibri"/>
              <a:buNone/>
            </a:pPr>
            <a:r>
              <a:rPr lang="fr-FR" sz="8625" b="0" i="0" u="none" strike="noStrike" cap="none" baseline="0">
                <a:solidFill>
                  <a:srgbClr val="3F3F3F"/>
                </a:solidFill>
                <a:latin typeface="Calibri"/>
                <a:ea typeface="Calibri"/>
                <a:cs typeface="Calibri"/>
                <a:sym typeface="Calibri"/>
              </a:rPr>
              <a:t>Variables D’application</a:t>
            </a:r>
            <a:br>
              <a:rPr lang="fr-FR" sz="8625" b="0" i="0" u="none" strike="noStrike" cap="none" baseline="0">
                <a:solidFill>
                  <a:srgbClr val="3F3F3F"/>
                </a:solidFill>
                <a:latin typeface="Calibri"/>
                <a:ea typeface="Calibri"/>
                <a:cs typeface="Calibri"/>
                <a:sym typeface="Calibri"/>
              </a:rPr>
            </a:br>
            <a:r>
              <a:rPr lang="fr-FR" sz="6600" b="0" i="1" u="none" strike="noStrike" cap="none" baseline="0">
                <a:solidFill>
                  <a:srgbClr val="3F3F3F"/>
                </a:solidFill>
                <a:latin typeface="Calibri"/>
                <a:ea typeface="Calibri"/>
                <a:cs typeface="Calibri"/>
                <a:sym typeface="Calibri"/>
              </a:rPr>
              <a:t>(App Variables)</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800" b="0" i="0" u="none" strike="noStrike" cap="none" baseline="0">
                <a:solidFill>
                  <a:srgbClr val="3F3F3F"/>
                </a:solidFill>
                <a:latin typeface="Calibri"/>
                <a:ea typeface="Calibri"/>
                <a:cs typeface="Calibri"/>
                <a:sym typeface="Calibri"/>
              </a:rPr>
              <a:t>Définitions</a:t>
            </a:r>
          </a:p>
        </p:txBody>
      </p:sp>
      <p:sp>
        <p:nvSpPr>
          <p:cNvPr id="121" name="Shape 121"/>
          <p:cNvSpPr/>
          <p:nvPr/>
        </p:nvSpPr>
        <p:spPr>
          <a:xfrm>
            <a:off x="1334125" y="2356328"/>
            <a:ext cx="9821554" cy="289310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buSzPct val="25000"/>
              <a:buNone/>
            </a:pPr>
            <a:r>
              <a:rPr lang="fr-FR" sz="3600" b="0" i="0" u="none" strike="noStrike" cap="none" baseline="0">
                <a:solidFill>
                  <a:srgbClr val="3F3F3F"/>
                </a:solidFill>
                <a:latin typeface="Calibri"/>
                <a:ea typeface="Calibri"/>
                <a:cs typeface="Calibri"/>
                <a:sym typeface="Calibri"/>
              </a:rPr>
              <a:t>Variable d’application</a:t>
            </a:r>
          </a:p>
          <a:p>
            <a:pPr marL="0" marR="0" lvl="0" indent="0" algn="just" rtl="0">
              <a:spcBef>
                <a:spcPts val="0"/>
              </a:spcBef>
              <a:buSzPct val="25000"/>
              <a:buNone/>
            </a:pPr>
            <a:r>
              <a:rPr lang="fr-FR" sz="3200" b="0" i="0" u="none" strike="noStrike" cap="none" baseline="0">
                <a:solidFill>
                  <a:srgbClr val="3F3F3F"/>
                </a:solidFill>
                <a:latin typeface="Calibri"/>
                <a:ea typeface="Calibri"/>
                <a:cs typeface="Calibri"/>
                <a:sym typeface="Calibri"/>
              </a:rPr>
              <a:t>Une variable d’application est une variable partagée par toute les classes d’une application elle est donc accessible partout dans un programme sans avoir été transmises préalablement en paramètres.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333313" y="1903751"/>
            <a:ext cx="7543800" cy="2578314"/>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Calibri"/>
              <a:buNone/>
            </a:pPr>
            <a:r>
              <a:rPr lang="fr-FR" sz="8625" b="0" i="0" u="none" strike="noStrike" cap="none" baseline="0">
                <a:solidFill>
                  <a:srgbClr val="3F3F3F"/>
                </a:solidFill>
                <a:latin typeface="Calibri"/>
                <a:ea typeface="Calibri"/>
                <a:cs typeface="Calibri"/>
                <a:sym typeface="Calibri"/>
              </a:rPr>
              <a:t>Shared Preferences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066804" y="190203"/>
            <a:ext cx="10058399" cy="5844299"/>
          </a:xfrm>
          <a:prstGeom prst="rect">
            <a:avLst/>
          </a:prstGeom>
          <a:noFill/>
          <a:ln>
            <a:noFill/>
          </a:ln>
        </p:spPr>
        <p:txBody>
          <a:bodyPr lIns="91425" tIns="45700" rIns="91425" bIns="45700" anchor="b" anchorCtr="0">
            <a:noAutofit/>
          </a:bodyPr>
          <a:lstStyle/>
          <a:p>
            <a:pPr marL="0" marR="0" lvl="0" indent="0" algn="just" rtl="0">
              <a:lnSpc>
                <a:spcPct val="85000"/>
              </a:lnSpc>
              <a:spcBef>
                <a:spcPts val="0"/>
              </a:spcBef>
              <a:buClr>
                <a:srgbClr val="3F3F3F"/>
              </a:buClr>
              <a:buSzPct val="25000"/>
              <a:buFont typeface="Calibri"/>
              <a:buNone/>
            </a:pPr>
            <a:r>
              <a:rPr lang="fr-FR" sz="3200" b="0" i="0" u="none" strike="noStrike" cap="none" baseline="0">
                <a:solidFill>
                  <a:srgbClr val="3F3F3F"/>
                </a:solidFill>
                <a:latin typeface="Calibri"/>
                <a:ea typeface="Calibri"/>
                <a:cs typeface="Calibri"/>
                <a:sym typeface="Calibri"/>
              </a:rPr>
              <a:t/>
            </a:r>
            <a:br>
              <a:rPr lang="fr-FR" sz="3200" b="0" i="0" u="none" strike="noStrike" cap="none" baseline="0">
                <a:solidFill>
                  <a:srgbClr val="3F3F3F"/>
                </a:solidFill>
                <a:latin typeface="Calibri"/>
                <a:ea typeface="Calibri"/>
                <a:cs typeface="Calibri"/>
                <a:sym typeface="Calibri"/>
              </a:rPr>
            </a:br>
            <a:r>
              <a:rPr lang="fr-FR" sz="3200" b="0" i="0" u="none" strike="noStrike" cap="none" baseline="0">
                <a:solidFill>
                  <a:srgbClr val="3F3F3F"/>
                </a:solidFill>
                <a:latin typeface="Calibri"/>
                <a:ea typeface="Calibri"/>
                <a:cs typeface="Calibri"/>
                <a:sym typeface="Calibri"/>
              </a:rPr>
              <a:t>Le point de départ de la manipulation des préférences partagées est la classe SharedPreferences. Elle possède des méthodes permettant d'enregistrer et récupérer des paires de type identifiant-valeur pour les types de données primitifs, comme les entiers ou les chaînes de caractères. L'avantage réel étant bien sûr que ces données sont conservées même si l'application est arrêtée ou tuée. Ces préférences sont de plus accessibles depuis plusieurs composants au sein d'une même application.</a:t>
            </a:r>
            <a:r>
              <a:rPr lang="fr-FR" sz="1800" b="0" i="0" u="none" strike="noStrike" cap="none" baseline="0">
                <a:solidFill>
                  <a:srgbClr val="3F3F3F"/>
                </a:solidFill>
                <a:latin typeface="Calibri"/>
                <a:ea typeface="Calibri"/>
                <a:cs typeface="Calibri"/>
                <a:sym typeface="Calibri"/>
              </a:rPr>
              <a:t/>
            </a:r>
            <a:br>
              <a:rPr lang="fr-FR" sz="1800" b="0" i="0" u="none" strike="noStrike" cap="none" baseline="0">
                <a:solidFill>
                  <a:srgbClr val="3F3F3F"/>
                </a:solidFill>
                <a:latin typeface="Calibri"/>
                <a:ea typeface="Calibri"/>
                <a:cs typeface="Calibri"/>
                <a:sym typeface="Calibri"/>
              </a:rPr>
            </a:br>
            <a:endParaRPr lang="fr-FR" sz="1800" b="0" i="0" u="none" strike="noStrike" cap="none" baseline="0">
              <a:solidFill>
                <a:srgbClr val="3F3F3F"/>
              </a:solidFill>
              <a:latin typeface="Calibri"/>
              <a:ea typeface="Calibri"/>
              <a:cs typeface="Calibri"/>
              <a:sym typeface="Calibri"/>
            </a:endParaRPr>
          </a:p>
        </p:txBody>
      </p:sp>
      <p:sp>
        <p:nvSpPr>
          <p:cNvPr id="132" name="Shape 132"/>
          <p:cNvSpPr/>
          <p:nvPr/>
        </p:nvSpPr>
        <p:spPr>
          <a:xfrm>
            <a:off x="1097279" y="449845"/>
            <a:ext cx="3462599"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3200" b="0" i="0" u="none" strike="noStrike" cap="none" baseline="0">
                <a:solidFill>
                  <a:schemeClr val="dk1"/>
                </a:solidFill>
                <a:latin typeface="Calibri"/>
                <a:ea typeface="Calibri"/>
                <a:cs typeface="Calibri"/>
                <a:sym typeface="Calibri"/>
              </a:rPr>
              <a:t>SharedPreferences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1097279" y="1753849"/>
            <a:ext cx="10058399" cy="4392117"/>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2800" b="0" i="0" u="none" strike="noStrike" cap="none" baseline="0">
                <a:solidFill>
                  <a:srgbClr val="3F3F3F"/>
                </a:solidFill>
                <a:latin typeface="Calibri"/>
                <a:ea typeface="Calibri"/>
                <a:cs typeface="Calibri"/>
                <a:sym typeface="Calibri"/>
              </a:rPr>
              <a:t>La plus simple est d'utiliser la méthode statique SharedPreferences </a:t>
            </a:r>
            <a:r>
              <a:rPr lang="fr-FR" sz="2800" b="1" i="1" u="none" strike="noStrike" cap="none" baseline="0">
                <a:solidFill>
                  <a:srgbClr val="3F3F3F"/>
                </a:solidFill>
                <a:latin typeface="Calibri"/>
                <a:ea typeface="Calibri"/>
                <a:cs typeface="Calibri"/>
                <a:sym typeface="Calibri"/>
              </a:rPr>
              <a:t>PreferenceManager.getDefaultSharedPreferences(Context context)</a:t>
            </a:r>
            <a:r>
              <a:rPr lang="fr-FR" sz="2800" b="0" i="0" u="none" strike="noStrike" cap="none" baseline="0">
                <a:solidFill>
                  <a:srgbClr val="3F3F3F"/>
                </a:solidFill>
                <a:latin typeface="Calibri"/>
                <a:ea typeface="Calibri"/>
                <a:cs typeface="Calibri"/>
                <a:sym typeface="Calibri"/>
              </a:rPr>
              <a:t/>
            </a:r>
            <a:br>
              <a:rPr lang="fr-FR" sz="2800" b="0" i="0" u="none" strike="noStrike" cap="none" baseline="0">
                <a:solidFill>
                  <a:srgbClr val="3F3F3F"/>
                </a:solidFill>
                <a:latin typeface="Calibri"/>
                <a:ea typeface="Calibri"/>
                <a:cs typeface="Calibri"/>
                <a:sym typeface="Calibri"/>
              </a:rPr>
            </a:br>
            <a:r>
              <a:rPr lang="fr-FR" sz="2800" b="0" i="0" u="none" strike="noStrike" cap="none" baseline="0">
                <a:solidFill>
                  <a:srgbClr val="3F3F3F"/>
                </a:solidFill>
                <a:latin typeface="Calibri"/>
                <a:ea typeface="Calibri"/>
                <a:cs typeface="Calibri"/>
                <a:sym typeface="Calibri"/>
              </a:rPr>
              <a:t/>
            </a:r>
            <a:br>
              <a:rPr lang="fr-FR" sz="2800" b="0" i="0" u="none" strike="noStrike" cap="none" baseline="0">
                <a:solidFill>
                  <a:srgbClr val="3F3F3F"/>
                </a:solidFill>
                <a:latin typeface="Calibri"/>
                <a:ea typeface="Calibri"/>
                <a:cs typeface="Calibri"/>
                <a:sym typeface="Calibri"/>
              </a:rPr>
            </a:br>
            <a:r>
              <a:rPr lang="fr-FR" sz="2800" b="0" i="0" u="none" strike="noStrike" cap="none" baseline="0">
                <a:solidFill>
                  <a:srgbClr val="3F3F3F"/>
                </a:solidFill>
                <a:latin typeface="Calibri"/>
                <a:ea typeface="Calibri"/>
                <a:cs typeface="Calibri"/>
                <a:sym typeface="Calibri"/>
              </a:rPr>
              <a:t>Si vous désirez utiliser un fichier standard par activité, alors vous pourrez utiliser la méthode </a:t>
            </a:r>
            <a:r>
              <a:rPr lang="fr-FR" sz="2800" b="1" i="1" u="none" strike="noStrike" cap="none" baseline="0">
                <a:solidFill>
                  <a:srgbClr val="3F3F3F"/>
                </a:solidFill>
                <a:latin typeface="Calibri"/>
                <a:ea typeface="Calibri"/>
                <a:cs typeface="Calibri"/>
                <a:sym typeface="Calibri"/>
              </a:rPr>
              <a:t>SharedPreferences.getPreferences(int mode)</a:t>
            </a:r>
            <a:r>
              <a:rPr lang="fr-FR" sz="2800" b="0" i="0" u="none" strike="noStrike" cap="none" baseline="0">
                <a:solidFill>
                  <a:srgbClr val="3F3F3F"/>
                </a:solidFill>
                <a:latin typeface="Calibri"/>
                <a:ea typeface="Calibri"/>
                <a:cs typeface="Calibri"/>
                <a:sym typeface="Calibri"/>
              </a:rPr>
              <a:t/>
            </a:r>
            <a:br>
              <a:rPr lang="fr-FR" sz="2800" b="0" i="0" u="none" strike="noStrike" cap="none" baseline="0">
                <a:solidFill>
                  <a:srgbClr val="3F3F3F"/>
                </a:solidFill>
                <a:latin typeface="Calibri"/>
                <a:ea typeface="Calibri"/>
                <a:cs typeface="Calibri"/>
                <a:sym typeface="Calibri"/>
              </a:rPr>
            </a:br>
            <a:r>
              <a:rPr lang="fr-FR" sz="2800" b="0" i="0" u="none" strike="noStrike" cap="none" baseline="0">
                <a:solidFill>
                  <a:srgbClr val="3F3F3F"/>
                </a:solidFill>
                <a:latin typeface="Calibri"/>
                <a:ea typeface="Calibri"/>
                <a:cs typeface="Calibri"/>
                <a:sym typeface="Calibri"/>
              </a:rPr>
              <a:t/>
            </a:r>
            <a:br>
              <a:rPr lang="fr-FR" sz="2800" b="0" i="0" u="none" strike="noStrike" cap="none" baseline="0">
                <a:solidFill>
                  <a:srgbClr val="3F3F3F"/>
                </a:solidFill>
                <a:latin typeface="Calibri"/>
                <a:ea typeface="Calibri"/>
                <a:cs typeface="Calibri"/>
                <a:sym typeface="Calibri"/>
              </a:rPr>
            </a:br>
            <a:r>
              <a:rPr lang="fr-FR" sz="2800" b="0" i="0" u="none" strike="noStrike" cap="none" baseline="0">
                <a:solidFill>
                  <a:srgbClr val="3F3F3F"/>
                </a:solidFill>
                <a:latin typeface="Calibri"/>
                <a:ea typeface="Calibri"/>
                <a:cs typeface="Calibri"/>
                <a:sym typeface="Calibri"/>
              </a:rPr>
              <a:t>En revanche, si vous avez besoin de plusieurs fichiers que vous identifierez par leur nom, alors utilisez </a:t>
            </a:r>
            <a:r>
              <a:rPr lang="fr-FR" sz="2800" b="1" i="1" u="none" strike="noStrike" cap="none" baseline="0">
                <a:solidFill>
                  <a:srgbClr val="3F3F3F"/>
                </a:solidFill>
                <a:latin typeface="Calibri"/>
                <a:ea typeface="Calibri"/>
                <a:cs typeface="Calibri"/>
                <a:sym typeface="Calibri"/>
              </a:rPr>
              <a:t>SharedPreferences.getSharedPreferences (String name, int mode) </a:t>
            </a:r>
            <a:r>
              <a:rPr lang="fr-FR" sz="2800" b="0" i="0" u="none" strike="noStrike" cap="none" baseline="0">
                <a:solidFill>
                  <a:srgbClr val="3F3F3F"/>
                </a:solidFill>
                <a:latin typeface="Calibri"/>
                <a:ea typeface="Calibri"/>
                <a:cs typeface="Calibri"/>
                <a:sym typeface="Calibri"/>
              </a:rPr>
              <a:t>où name sera le nom du fichier.</a:t>
            </a:r>
            <a:br>
              <a:rPr lang="fr-FR" sz="2800" b="0" i="0" u="none" strike="noStrike" cap="none" baseline="0">
                <a:solidFill>
                  <a:srgbClr val="3F3F3F"/>
                </a:solidFill>
                <a:latin typeface="Calibri"/>
                <a:ea typeface="Calibri"/>
                <a:cs typeface="Calibri"/>
                <a:sym typeface="Calibri"/>
              </a:rPr>
            </a:br>
            <a:endParaRPr lang="fr-FR" sz="2800" b="0" i="0" u="none" strike="noStrike" cap="none" baseline="0">
              <a:solidFill>
                <a:srgbClr val="3F3F3F"/>
              </a:solidFill>
              <a:latin typeface="Calibri"/>
              <a:ea typeface="Calibri"/>
              <a:cs typeface="Calibri"/>
              <a:sym typeface="Calibri"/>
            </a:endParaRPr>
          </a:p>
        </p:txBody>
      </p:sp>
      <p:sp>
        <p:nvSpPr>
          <p:cNvPr id="138" name="Shape 138"/>
          <p:cNvSpPr/>
          <p:nvPr/>
        </p:nvSpPr>
        <p:spPr>
          <a:xfrm>
            <a:off x="1097279" y="396202"/>
            <a:ext cx="635565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4000" b="0" i="0" u="none" strike="noStrike" cap="none" baseline="0">
                <a:solidFill>
                  <a:schemeClr val="dk1"/>
                </a:solidFill>
                <a:latin typeface="Calibri"/>
                <a:ea typeface="Calibri"/>
                <a:cs typeface="Calibri"/>
                <a:sym typeface="Calibri"/>
              </a:rPr>
              <a:t>Accès aux SharedPreferences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fr-FR" sz="4400" b="1" i="0" u="none" strike="noStrike" cap="none" baseline="0">
                <a:solidFill>
                  <a:srgbClr val="3F3F3F"/>
                </a:solidFill>
                <a:latin typeface="Calibri"/>
                <a:ea typeface="Calibri"/>
                <a:cs typeface="Calibri"/>
                <a:sym typeface="Calibri"/>
              </a:rPr>
              <a:t>Des préférences prêtes à l'emploi</a:t>
            </a:r>
          </a:p>
        </p:txBody>
      </p:sp>
      <p:sp>
        <p:nvSpPr>
          <p:cNvPr id="144" name="Shape 144"/>
          <p:cNvSpPr/>
          <p:nvPr/>
        </p:nvSpPr>
        <p:spPr>
          <a:xfrm>
            <a:off x="304798" y="1919383"/>
            <a:ext cx="7909810" cy="3914917"/>
          </a:xfrm>
          <a:prstGeom prst="rect">
            <a:avLst/>
          </a:prstGeom>
          <a:noFill/>
          <a:ln>
            <a:noFill/>
          </a:ln>
        </p:spPr>
        <p:txBody>
          <a:bodyPr lIns="91425" tIns="45700" rIns="91425" bIns="45700" anchor="t" anchorCtr="0">
            <a:noAutofit/>
          </a:bodyPr>
          <a:lstStyle/>
          <a:p>
            <a:pPr marL="270510" marR="0" lvl="0" indent="-3809" algn="just" rtl="0">
              <a:lnSpc>
                <a:spcPct val="115000"/>
              </a:lnSpc>
              <a:spcBef>
                <a:spcPts val="0"/>
              </a:spcBef>
              <a:spcAft>
                <a:spcPts val="1000"/>
              </a:spcAft>
              <a:buSzPct val="25000"/>
              <a:buNone/>
            </a:pPr>
            <a:r>
              <a:rPr lang="fr-FR" sz="2400" b="0" i="0" u="none" strike="noStrike" cap="none" baseline="0">
                <a:solidFill>
                  <a:schemeClr val="dk1"/>
                </a:solidFill>
                <a:latin typeface="Calibri"/>
                <a:ea typeface="Calibri"/>
                <a:cs typeface="Calibri"/>
                <a:sym typeface="Calibri"/>
              </a:rPr>
              <a:t>Pour enregistrer vos préférences, vous pouvez très bien proposer une activité qui permet d'insérer différents paramètres (voir figure suivante). Si vous voulez développer vous-mêmes l'activité, grand bien vous fasse, ça fera des révisions, mais sachez qu'il existe un framework pour vous aider. Vous en avez sûrement déjà vus dans d'autres applications. C'est d'ailleurs un énorme avantage d'avoir toujours un écran similaire entre les applications pour la sélection des préférences. </a:t>
            </a:r>
          </a:p>
        </p:txBody>
      </p:sp>
      <p:pic>
        <p:nvPicPr>
          <p:cNvPr id="145" name="Shape 145"/>
          <p:cNvPicPr preferRelativeResize="0"/>
          <p:nvPr/>
        </p:nvPicPr>
        <p:blipFill rotWithShape="1">
          <a:blip r:embed="rId3">
            <a:alphaModFix/>
          </a:blip>
          <a:srcRect/>
          <a:stretch/>
        </p:blipFill>
        <p:spPr>
          <a:xfrm>
            <a:off x="8565902" y="2359573"/>
            <a:ext cx="3626099" cy="55667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333313" y="2068647"/>
            <a:ext cx="7543800" cy="2053658"/>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Calibri"/>
              <a:buNone/>
            </a:pPr>
            <a:r>
              <a:rPr lang="fr-FR" sz="8625" b="0" i="0" u="none" strike="noStrike" cap="none" baseline="0">
                <a:solidFill>
                  <a:srgbClr val="3F3F3F"/>
                </a:solidFill>
                <a:latin typeface="Calibri"/>
                <a:ea typeface="Calibri"/>
                <a:cs typeface="Calibri"/>
                <a:sym typeface="Calibri"/>
              </a:rPr>
              <a:t>SQLite</a:t>
            </a:r>
          </a:p>
        </p:txBody>
      </p:sp>
    </p:spTree>
  </p:cSld>
  <p:clrMapOvr>
    <a:masterClrMapping/>
  </p:clrMapOvr>
  <p:transition spd="slow">
    <p:cut/>
  </p:transition>
</p:sld>
</file>

<file path=ppt/theme/theme1.xml><?xml version="1.0" encoding="utf-8"?>
<a:theme xmlns:a="http://schemas.openxmlformats.org/drawingml/2006/main" name="Rétrospective">
  <a:themeElements>
    <a:clrScheme name="Rétrospective">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Grand écran</PresentationFormat>
  <Paragraphs>62</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Courier New</vt:lpstr>
      <vt:lpstr>Noto Symbol</vt:lpstr>
      <vt:lpstr>Wingdings</vt:lpstr>
      <vt:lpstr>Rétrospective</vt:lpstr>
      <vt:lpstr>Android</vt:lpstr>
      <vt:lpstr>Persistance des données (Data Storage)</vt:lpstr>
      <vt:lpstr>Variables D’application (App Variables)</vt:lpstr>
      <vt:lpstr>Définitions</vt:lpstr>
      <vt:lpstr>Shared Preferences</vt:lpstr>
      <vt:lpstr> Le point de départ de la manipulation des préférences partagées est la classe SharedPreferences. Elle possède des méthodes permettant d'enregistrer et récupérer des paires de type identifiant-valeur pour les types de données primitifs, comme les entiers ou les chaînes de caractères. L'avantage réel étant bien sûr que ces données sont conservées même si l'application est arrêtée ou tuée. Ces préférences sont de plus accessibles depuis plusieurs composants au sein d'une même application. </vt:lpstr>
      <vt:lpstr>La plus simple est d'utiliser la méthode statique SharedPreferences PreferenceManager.getDefaultSharedPreferences(Context context)  Si vous désirez utiliser un fichier standard par activité, alors vous pourrez utiliser la méthode SharedPreferences.getPreferences(int mode)  En revanche, si vous avez besoin de plusieurs fichiers que vous identifierez par leur nom, alors utilisez SharedPreferences.getSharedPreferences (String name, int mode) où name sera le nom du fichier. </vt:lpstr>
      <vt:lpstr>Des préférences prêtes à l'emploi</vt:lpstr>
      <vt:lpstr>SQLite</vt:lpstr>
      <vt:lpstr>Base de données SQLite</vt:lpstr>
      <vt:lpstr>Présentation PowerPoint</vt:lpstr>
      <vt:lpstr>Présentation PowerPoint</vt:lpstr>
      <vt:lpstr>Présentation PowerPoint</vt:lpstr>
      <vt:lpstr>Merci pour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cp:lastModifiedBy>Mehdi Attia</cp:lastModifiedBy>
  <cp:revision>1</cp:revision>
  <dcterms:modified xsi:type="dcterms:W3CDTF">2015-06-22T11:19:15Z</dcterms:modified>
</cp:coreProperties>
</file>