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6306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77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399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479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137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6385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2783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871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180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825037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583179" y="85513"/>
            <a:ext cx="402336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4649563" y="2306413"/>
            <a:ext cx="5759897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649063" y="391888"/>
            <a:ext cx="5759897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22959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63439" y="1845734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295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22959" y="2582333"/>
            <a:ext cx="3703319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6343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63439" y="2582333"/>
            <a:ext cx="3703319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030052" y="0"/>
            <a:ext cx="480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42900" y="594358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17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49134" y="6459785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600450" y="6459785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953000"/>
            <a:ext cx="9141619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22959" y="5074919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11" y="0"/>
            <a:ext cx="9143988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22959" y="5907023"/>
            <a:ext cx="7589519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6334314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marR="0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marR="0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marR="0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marR="0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marR="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marR="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marR="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marR="0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895149" y="1737844"/>
            <a:ext cx="747521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stra13/Android-Universal-Image-Load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8625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825037" y="4356132"/>
            <a:ext cx="7543800" cy="1287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DE COURS 4</a:t>
            </a:r>
            <a:r>
              <a:rPr lang="fr-FR" sz="2400" b="0" i="0" u="none" strike="noStrike" cap="none" baseline="30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ÈME</a:t>
            </a:r>
            <a:r>
              <a:rPr lang="fr-F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ANNÉE INGÉNIEUR – SIM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ESPRIT MOBILE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A.U. 2013-2014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22959" y="1426463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</a:pPr>
            <a:endParaRPr sz="6000" b="0" i="0" u="none" strike="noStrike" cap="none" baseline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825037" y="989040"/>
            <a:ext cx="7543800" cy="128743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fr-FR" sz="18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ECOLE SUPÉRIEURE PRIVÉE D’INGÉNIERIE ET DE TECHNOLOGIE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80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GUI(Part 3)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825037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CHAPITRE 2                        DURÉE: 1.30H                           SÉANCE 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22959" y="5074919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fr-FR" sz="3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Workshop 3 - ListView				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22959" y="5907023"/>
            <a:ext cx="7589519" cy="59435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5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Explorer  listView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31403" y="4635383"/>
            <a:ext cx="7585234" cy="67956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</a:pPr>
            <a:endParaRPr sz="27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491" y="71601"/>
            <a:ext cx="7583528" cy="504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22959" y="217591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7750" b="0" i="0" u="none" strike="noStrike" cap="none" baseline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baseline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Définitions</a:t>
            </a:r>
          </a:p>
        </p:txBody>
      </p:sp>
      <p:sp>
        <p:nvSpPr>
          <p:cNvPr id="129" name="Shape 129"/>
          <p:cNvSpPr/>
          <p:nvPr/>
        </p:nvSpPr>
        <p:spPr>
          <a:xfrm>
            <a:off x="855821" y="2356328"/>
            <a:ext cx="5519579" cy="11618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35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ListView est un composant de type ViewGroup, c’est l'un des Widgets les plus utilisés sur Android. Il offre une vue simple d'éléments en liste verticale défilante. L'utilisateur étant habitué à cela, il est vraiment recommandé d'utiliser cette méthode.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846" y="905194"/>
            <a:ext cx="1981045" cy="319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401" y="2019578"/>
            <a:ext cx="2093725" cy="319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/>
        <p:spPr>
          <a:xfrm>
            <a:off x="5377407" y="3248150"/>
            <a:ext cx="1995986" cy="319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baseline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Travail Demandé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21503" y="2595480"/>
            <a:ext cx="5175251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96428"/>
              <a:buFont typeface="Calibri"/>
              <a:buAutoNum type="arabicPeriod"/>
            </a:pPr>
            <a:r>
              <a:rPr lang="fr-FR" sz="13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</a:t>
            </a:r>
            <a:r>
              <a:rPr lang="fr-FR" sz="13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r>
              <a:rPr lang="fr-FR" sz="13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 avec des données statique</a:t>
            </a:r>
          </a:p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fr-FR" sz="1350" b="0" i="0" u="none" strike="noStrike" cap="none" baseline="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fr-FR" sz="1350" b="0" i="0" u="none" strike="noStrike" cap="none" baseline="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Hint</a:t>
            </a:r>
            <a:r>
              <a:rPr lang="fr-FR" sz="1350" b="0" i="0" u="none" strike="noStrike" cap="none" baseline="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350" b="0" i="0" u="none" strike="noStrike" cap="none" baseline="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simpleAdapter</a:t>
            </a:r>
            <a:endParaRPr lang="fr-FR" sz="1350" b="0" i="0" u="none" strike="noStrike" cap="none" baseline="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921503" y="3228501"/>
            <a:ext cx="5175251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3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Ajouter des action sur les items de la </a:t>
            </a:r>
            <a:r>
              <a:rPr lang="fr-FR" sz="13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lang="fr-FR" sz="13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350" b="1" i="0" u="none" strike="noStrike" cap="none" baseline="0" dirty="0">
                <a:solidFill>
                  <a:srgbClr val="4A7B29"/>
                </a:solidFill>
                <a:latin typeface="Calibri"/>
                <a:ea typeface="Calibri"/>
                <a:cs typeface="Calibri"/>
                <a:sym typeface="Calibri"/>
              </a:rPr>
              <a:t>            	</a:t>
            </a:r>
            <a:endParaRPr lang="fr-FR" sz="1350" b="0" i="0" u="none" strike="noStrike" cap="none" baseline="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822959" y="5295858"/>
            <a:ext cx="512445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0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 concerné : ListViewSimple,java, ListViewAdapter, ArticleCustomAdapter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7187" y="1829327"/>
            <a:ext cx="2813220" cy="421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7187" y="1829327"/>
            <a:ext cx="2813220" cy="421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921501" y="4009698"/>
            <a:ext cx="5175251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3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Afficher la </a:t>
            </a:r>
            <a:r>
              <a:rPr lang="fr-FR" sz="13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r>
              <a:rPr lang="fr-FR" sz="13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avec un </a:t>
            </a:r>
            <a:r>
              <a:rPr lang="fr-FR" sz="135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custumAdapter</a:t>
            </a:r>
            <a:endParaRPr lang="fr-FR" sz="13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921500" y="4701221"/>
            <a:ext cx="517525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3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Refaire le même travail on utilisant la classe </a:t>
            </a:r>
            <a:r>
              <a:rPr lang="fr-FR" sz="1350" b="0" i="0" u="none" strike="noStrike" cap="none" baseline="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Picasso</a:t>
            </a:r>
            <a:endParaRPr lang="fr-FR" sz="1350" b="0" i="0" u="none" strike="noStrike" cap="none" baseline="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82137" y="655093"/>
            <a:ext cx="8120417" cy="10822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baseline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Android-Universal-Image-Loader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22959" y="2773782"/>
            <a:ext cx="7543800" cy="2289538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fr-FR" sz="2000" b="0" i="0" u="none" strike="noStrike" cap="none" baseline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Instrument puissant et flexible pour le chargement asynchrone, la mise en cache et l'affichage des images sur Android.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fr-FR" sz="2000" b="0" i="0" u="none" strike="noStrike" cap="none" baseline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Download: </a:t>
            </a:r>
            <a:r>
              <a:rPr lang="fr-FR" sz="20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https://github.com/nostra13/Android-Universal-Image-Loader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42900" y="594358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fr-FR" sz="36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Merci pour votre attention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600450" y="1272821"/>
            <a:ext cx="4869179" cy="45948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276367" y="3272903"/>
            <a:ext cx="2753435" cy="2594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GUI (Part 1)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fr-FR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roid GUI (Part 2)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Composants de ba</a:t>
            </a:r>
            <a:r>
              <a:rPr lang="fr-FR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se(Part 1)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Composants de base(Part 2)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Persistance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Gestion Réseau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2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2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12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4481223" y="1039729"/>
            <a:ext cx="3107637" cy="3175788"/>
            <a:chOff x="6310667" y="1086267"/>
            <a:chExt cx="4143516" cy="4234384"/>
          </a:xfrm>
        </p:grpSpPr>
        <p:pic>
          <p:nvPicPr>
            <p:cNvPr id="159" name="Shape 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10667" y="1086267"/>
              <a:ext cx="4143516" cy="4234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Shape 160"/>
            <p:cNvSpPr/>
            <p:nvPr/>
          </p:nvSpPr>
          <p:spPr>
            <a:xfrm>
              <a:off x="6687403" y="2961564"/>
              <a:ext cx="3357348" cy="5732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110482" y="3878237"/>
              <a:ext cx="2511189" cy="5732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912589" y="3003607"/>
              <a:ext cx="2906974" cy="14773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3300" b="1" i="1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Workshop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3300" b="1" i="1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Validé</a:t>
              </a:r>
            </a:p>
          </p:txBody>
        </p:sp>
      </p:grpSp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3651" y="4876746"/>
            <a:ext cx="2627493" cy="95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Affichage à l'écran (4:3)</PresentationFormat>
  <Paragraphs>46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Rétrospective</vt:lpstr>
      <vt:lpstr>Android</vt:lpstr>
      <vt:lpstr>GUI(Part 3)</vt:lpstr>
      <vt:lpstr>Workshop 3 - ListView    </vt:lpstr>
      <vt:lpstr>ListView</vt:lpstr>
      <vt:lpstr>Définitions</vt:lpstr>
      <vt:lpstr>Travail Demandé </vt:lpstr>
      <vt:lpstr>Android-Universal-Image-Loader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Mehdi Attia</cp:lastModifiedBy>
  <cp:revision>3</cp:revision>
  <dcterms:modified xsi:type="dcterms:W3CDTF">2015-10-06T08:09:52Z</dcterms:modified>
</cp:coreProperties>
</file>