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78" r:id="rId3"/>
    <p:sldId id="289" r:id="rId4"/>
    <p:sldId id="290" r:id="rId5"/>
    <p:sldId id="299" r:id="rId6"/>
    <p:sldId id="291" r:id="rId7"/>
    <p:sldId id="292" r:id="rId8"/>
    <p:sldId id="293" r:id="rId9"/>
    <p:sldId id="294" r:id="rId10"/>
    <p:sldId id="298" r:id="rId11"/>
    <p:sldId id="297" r:id="rId12"/>
    <p:sldId id="296" r:id="rId13"/>
    <p:sldId id="295" r:id="rId14"/>
    <p:sldId id="288" r:id="rId15"/>
    <p:sldId id="287" r:id="rId16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스퀘어라운드 Light" panose="020B0600000101010101" pitchFamily="50" charset="-127"/>
      <p:regular r:id="rId21"/>
    </p:embeddedFont>
    <p:embeddedFont>
      <p:font typeface="나눔바른고딕 UltraLight" panose="00000300000000000000" pitchFamily="2" charset="-127"/>
      <p:regular r:id="rId22"/>
    </p:embeddedFont>
    <p:embeddedFont>
      <p:font typeface="나눔바른고딕" panose="020B0603020101020101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3BF"/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270" autoAdjust="0"/>
  </p:normalViewPr>
  <p:slideViewPr>
    <p:cSldViewPr>
      <p:cViewPr varScale="1">
        <p:scale>
          <a:sx n="101" d="100"/>
          <a:sy n="101" d="100"/>
        </p:scale>
        <p:origin x="94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403B-D6AC-461A-AC94-6F42054C2FA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F12C-4B81-477B-81F5-530CE7ED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여기에 있는 데이터들은 특정 날짜의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인기 </a:t>
            </a:r>
            <a:r>
              <a:rPr lang="ko-KR" altLang="en-US" dirty="0" err="1" smtClean="0"/>
              <a:t>검색어들이다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트위터</a:t>
            </a:r>
            <a:r>
              <a:rPr lang="ko-KR" altLang="en-US" dirty="0" smtClean="0"/>
              <a:t> 데이터와 더불어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통해서 실시간은 아니지만 일별 인기 급상승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가져와서 특정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인기있는</a:t>
            </a:r>
            <a:r>
              <a:rPr lang="ko-KR" altLang="en-US" dirty="0" smtClean="0"/>
              <a:t> 연예나 스포츠 </a:t>
            </a:r>
            <a:endParaRPr lang="en-US" altLang="ko-KR" dirty="0" smtClean="0"/>
          </a:p>
          <a:p>
            <a:r>
              <a:rPr lang="ko-KR" altLang="en-US" dirty="0" smtClean="0"/>
              <a:t>키워드를 추출할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현재는 특정 일자의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baseline="0" dirty="0" smtClean="0"/>
              <a:t> 데이터와 </a:t>
            </a:r>
            <a:r>
              <a:rPr lang="ko-KR" altLang="en-US" baseline="0" dirty="0" err="1" smtClean="0"/>
              <a:t>트위터</a:t>
            </a:r>
            <a:r>
              <a:rPr lang="ko-KR" altLang="en-US" baseline="0" dirty="0" smtClean="0"/>
              <a:t> 데이터</a:t>
            </a:r>
            <a:r>
              <a:rPr lang="ko-KR" altLang="en-US" dirty="0" smtClean="0"/>
              <a:t>만 가져온 상태이고 추후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돌려 특정 기간 동안</a:t>
            </a:r>
            <a:r>
              <a:rPr lang="ko-KR" altLang="en-US" baseline="0" dirty="0" smtClean="0"/>
              <a:t> 인기 </a:t>
            </a:r>
            <a:r>
              <a:rPr lang="ko-KR" altLang="en-US" baseline="0" dirty="0" err="1" smtClean="0"/>
              <a:t>검색어</a:t>
            </a:r>
            <a:r>
              <a:rPr lang="ko-KR" altLang="en-US" baseline="0" dirty="0" smtClean="0"/>
              <a:t> 데이터들을 모으고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누적된 수치가 증가하는 연예 관련 키워드들을 추출할 예정이다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네이트</a:t>
            </a:r>
            <a:r>
              <a:rPr lang="ko-KR" altLang="en-US" dirty="0" smtClean="0"/>
              <a:t> 판 데이터</a:t>
            </a:r>
            <a:r>
              <a:rPr lang="ko-KR" altLang="en-US" baseline="0" dirty="0" smtClean="0"/>
              <a:t> 역시 가져왔지만 유의미한 데이터인지는 모르겠다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일단 활용해보고 영향이 없다면 </a:t>
            </a:r>
            <a:r>
              <a:rPr lang="ko-KR" altLang="en-US" baseline="0" dirty="0" err="1" smtClean="0"/>
              <a:t>뺴도록</a:t>
            </a:r>
            <a:r>
              <a:rPr lang="ko-KR" altLang="en-US" baseline="0" dirty="0" smtClean="0"/>
              <a:t> 하겠다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6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앞으로의 계획은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정치 키워드를 리스트화하기 위해 시기별로 정치 관련 키워드가 급증한 굵직한 사건들을 정리하여 </a:t>
            </a:r>
            <a:r>
              <a:rPr lang="ko-KR" altLang="en-US" dirty="0" err="1" smtClean="0"/>
              <a:t>리스트업할</a:t>
            </a:r>
            <a:r>
              <a:rPr lang="ko-KR" altLang="en-US" dirty="0" smtClean="0"/>
              <a:t>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먼저 정치 키워드를 정해놓고 시기를 파악한 후 그 시기 전후로 이슈화된 연예관련 데이터를 모을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현재는 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트위터</a:t>
            </a:r>
            <a:r>
              <a:rPr lang="ko-KR" altLang="en-US" dirty="0" smtClean="0"/>
              <a:t> 까지만 데이터를 모은 상황입니다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이외에도 연예계 관련된 데이터를 찾을 수 있는 </a:t>
            </a:r>
            <a:r>
              <a:rPr lang="ko-KR" altLang="en-US" dirty="0" err="1" smtClean="0"/>
              <a:t>소스원이</a:t>
            </a:r>
            <a:r>
              <a:rPr lang="ko-KR" altLang="en-US" dirty="0" smtClean="0"/>
              <a:t> 있다면 이들을 모아서</a:t>
            </a:r>
            <a:endParaRPr lang="en-US" altLang="ko-KR" dirty="0" smtClean="0"/>
          </a:p>
          <a:p>
            <a:r>
              <a:rPr lang="ko-KR" altLang="en-US" dirty="0" smtClean="0"/>
              <a:t>보다 정확한 결과를 도출하고자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도출된 결과를 최대한 한눈에 파악하기 쉽게 시각화할 예정입니다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4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4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4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7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6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3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7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정치 키워드가 어느 시기에 이슈가 되었는지 혹은 어느 시기에 </a:t>
            </a:r>
            <a:r>
              <a:rPr lang="ko-KR" altLang="en-US" dirty="0" err="1" smtClean="0"/>
              <a:t>사그라들었는</a:t>
            </a:r>
            <a:r>
              <a:rPr lang="ko-KR" altLang="en-US" dirty="0" smtClean="0"/>
              <a:t> 지 파악하였다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특정하게 정치 키워드를 먼저 잡고 들어가는 것이 위험하지만</a:t>
            </a:r>
            <a:endParaRPr lang="en-US" altLang="ko-KR" dirty="0" smtClean="0"/>
          </a:p>
          <a:p>
            <a:r>
              <a:rPr lang="ko-KR" altLang="en-US" dirty="0" smtClean="0"/>
              <a:t>편견 없는 프로젝트를 진행하기 위해 여러 이슈화된 정치 키워드들을 분석할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현재는 시험</a:t>
            </a:r>
            <a:r>
              <a:rPr lang="ko-KR" altLang="en-US" baseline="0" dirty="0" smtClean="0"/>
              <a:t> 삼아 비교적 최근 이슈인 </a:t>
            </a:r>
            <a:r>
              <a:rPr lang="en-US" altLang="ko-KR" baseline="0" dirty="0" smtClean="0"/>
              <a:t>LH</a:t>
            </a:r>
            <a:r>
              <a:rPr lang="ko-KR" altLang="en-US" baseline="0" dirty="0" smtClean="0"/>
              <a:t>를 예로 들었다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왼쪽에 나오는 수치는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을 기준으로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얼마나 많이 </a:t>
            </a:r>
            <a:r>
              <a:rPr lang="ko-KR" altLang="en-US" baseline="0" dirty="0" err="1" smtClean="0"/>
              <a:t>검색량이</a:t>
            </a:r>
            <a:r>
              <a:rPr lang="ko-KR" altLang="en-US" baseline="0" dirty="0" smtClean="0"/>
              <a:t> 급상승했는지 비율을 알려준다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실시간 검색어가 없어졌기 때문에 </a:t>
            </a:r>
            <a:r>
              <a:rPr lang="ko-KR" altLang="en-US" baseline="0" dirty="0" err="1" smtClean="0"/>
              <a:t>네이버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데이터랩에서</a:t>
            </a:r>
            <a:r>
              <a:rPr lang="ko-KR" altLang="en-US" baseline="0" dirty="0" smtClean="0"/>
              <a:t> 제공하는 서비스를 이용하였다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저는 여기서 특정 정치 키워드가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이슈되기</a:t>
            </a:r>
            <a:r>
              <a:rPr lang="ko-KR" altLang="en-US" baseline="0" dirty="0" smtClean="0"/>
              <a:t> 시작한 지점과 끝 지점의 기간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그 </a:t>
            </a:r>
            <a:r>
              <a:rPr lang="ko-KR" altLang="en-US" baseline="0" dirty="0" err="1" smtClean="0"/>
              <a:t>기간동안</a:t>
            </a:r>
            <a:r>
              <a:rPr lang="ko-KR" altLang="en-US" baseline="0" dirty="0" smtClean="0"/>
              <a:t> 이슈화된 비율을 알고 싶기 때문에 현재 받아온 데이터를 가공하여 검색 추이가 급증한 시작지점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끝지점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변화율을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도출하는 작업이 추가적으로 필요하다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Big Data Programming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8141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AI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융합학부</a:t>
            </a:r>
            <a:endParaRPr lang="en-US" altLang="ko-KR" sz="1600" spc="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20170403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최혜원</a:t>
            </a:r>
            <a:endParaRPr lang="ko-KR" altLang="en-US" sz="16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3800" y="4803998"/>
            <a:ext cx="183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21.06.01</a:t>
            </a:r>
            <a:endParaRPr lang="ko-KR" altLang="en-US" sz="12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프로젝트 진행 상태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수집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419622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트위터의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파이썬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라이브러리인 </a:t>
            </a:r>
            <a:r>
              <a:rPr lang="en-US" altLang="ko-KR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tweepy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활용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하여 과거 및 현재 인기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트위터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데이터를 가져와서 가공하였다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-&gt; tweeter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너무 이상한 단어들이 많아서 정확하게 추출하기 어려웠다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그래서 이 데이터는 쓰지 않는 것으로 확정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Tweet volume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일정 수 이상 큰 경우의 단어를 모으기 위해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volume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값들을 출력하였다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날짜는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cursor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메서드의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since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값을 지정하여 원하는 날짜의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가져올 수 있다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04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프로젝트 진행 상태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82693"/>
            <a:ext cx="8568952" cy="925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015" y="2107940"/>
            <a:ext cx="4509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구글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트렌드에서</a:t>
            </a:r>
            <a:r>
              <a:rPr lang="ko-KR" altLang="en-US" sz="1400" dirty="0" smtClean="0"/>
              <a:t> 키워드에 대한 데이터 정보를 가져옴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384939"/>
            <a:ext cx="4386521" cy="1102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3477026"/>
            <a:ext cx="4509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가져온 데이터의 최대 </a:t>
            </a:r>
            <a:r>
              <a:rPr lang="ko-KR" altLang="en-US" sz="1400" dirty="0" err="1" smtClean="0"/>
              <a:t>검색량이</a:t>
            </a:r>
            <a:r>
              <a:rPr lang="ko-KR" altLang="en-US" sz="1400" dirty="0" smtClean="0"/>
              <a:t> 도출된 날짜를 가져옴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2174222"/>
            <a:ext cx="3645503" cy="15240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8024" y="3698245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해당 날짜의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주 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후의 날짜를 계산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37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프로젝트 진행 상태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수집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27560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구글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트렌드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api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(google-trends-</a:t>
            </a:r>
            <a:r>
              <a:rPr lang="en-US" altLang="ko-KR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api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통해서 원하는 데이터를 가져온다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날짜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키워드 등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25" y="2067694"/>
            <a:ext cx="2172003" cy="1867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907393"/>
            <a:ext cx="4275191" cy="19851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872" y="3001274"/>
            <a:ext cx="3672408" cy="290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1779662"/>
            <a:ext cx="3066907" cy="32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앞으로의 개발 계획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가공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개발 계획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51791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정치적으로 굵직한 사건들을 시기별로 정리할 것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b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선별 방법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검색량의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볼륨 </a:t>
            </a:r>
            <a:r>
              <a:rPr lang="ko-KR" altLang="en-US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변화량이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급증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했을 경우 정치적 굵직한 사건이라고 판단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시기 전후로 연예관련 데이터를 모을 것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커뮤니티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트위터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이외의 연예계 관련 데이터 소스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 기자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 사이트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피드백 반영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찾을 것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최대한 많은 데이터를 수집하여 의미 있는 데이터만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전처리하여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시각화할 것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0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51920" y="323201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5">
                    <a:lumMod val="75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http://www.bmmedia.co.kr/wp-content/uploads/2015/05/%EB%B9%84%EC%97%A0%EB%AF%B8%EB%94%94%EC%96%B4-qna-picto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3143894" cy="2797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79613" y="149015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주제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요약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55552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I N D E X</a:t>
            </a:r>
            <a:endParaRPr lang="ko-KR" altLang="en-US" sz="28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9612" y="2089959"/>
            <a:ext cx="434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과정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피드백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반영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수정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12" y="3289573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 분석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388938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Q &amp; A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1912" y="268976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결과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0669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주제에 대한 설명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주제 요약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11710"/>
            <a:ext cx="61926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정치 뉴스와 연예 뉴스의 상관관계 분석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가설 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연예계 사건이 터졌을 때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정치적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문제를 덮고자 하는 것일지도 모른다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0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1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주제 요약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92367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이슈가 된 시기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파악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42773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시기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후로 어떤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연예 관련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keyword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그래프가 급격히 상승</a:t>
            </a:r>
            <a:endParaRPr lang="ko-KR" altLang="en-US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293237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Then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특정 키워드의 추이를 분석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결과 도출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수정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192367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이슈가 된 시기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파악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42773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 시기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후로 어떤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연예 관련 </a:t>
            </a:r>
            <a:r>
              <a:rPr lang="en-US" altLang="ko-KR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keyword 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그래프가 급격히 상승</a:t>
            </a:r>
            <a:endParaRPr lang="ko-KR" altLang="en-US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293237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Then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특정 키워드의 추이를 분석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결과 도출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2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알고리즘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49163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특정 정치 키워드가 이슈가 된 시기를 파악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192367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키워드를 정한다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(ex.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국정원 해킹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교과서 국정화 추진 논란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LH) 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중간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marL="342900" indent="-342900">
              <a:buAutoNum type="arabicParenR" startAt="2"/>
            </a:pP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정한 키워드를 리스트로 정리한다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(	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날짜데이터 등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기말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21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알고리즘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49163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If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어떤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연예 관련 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keyword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그래프가 급격히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상승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192367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키워드 발생 전후기간에 연예 관련 데이터 추이를 파악한다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중간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의미 있는 연예 관련 데이터를 추출한다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.(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기말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buAutoNum type="arabicParenR"/>
            </a:pP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flow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알고리즘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49163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두 특정 키워드의 추이를 분석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결과 도출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192367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정치 키워드와 연예 키워드 추이를 시각화한다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의미를 도출한다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프로젝트 진행 상태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 수집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진행 상태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4092"/>
            <a:ext cx="7092280" cy="39894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111" y="1131590"/>
            <a:ext cx="7132284" cy="40119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87111" y="2211710"/>
            <a:ext cx="1648785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1982952"/>
            <a:ext cx="4156199" cy="27127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7474" y="1535153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네이버</a:t>
            </a:r>
            <a:r>
              <a:rPr lang="ko-KR" altLang="en-US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데이터 랩</a:t>
            </a:r>
            <a:endParaRPr lang="ko-KR" altLang="en-US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7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9448</TotalTime>
  <Words>681</Words>
  <Application>Microsoft Office PowerPoint</Application>
  <PresentationFormat>화면 슬라이드 쇼(16:9)</PresentationFormat>
  <Paragraphs>93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 ExtraBold</vt:lpstr>
      <vt:lpstr>Arial</vt:lpstr>
      <vt:lpstr>맑은 고딕</vt:lpstr>
      <vt:lpstr>나눔스퀘어라운드 Light</vt:lpstr>
      <vt:lpstr>나눔바른고딕 UltraLight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User</cp:lastModifiedBy>
  <cp:revision>98</cp:revision>
  <dcterms:created xsi:type="dcterms:W3CDTF">2016-06-29T02:36:59Z</dcterms:created>
  <dcterms:modified xsi:type="dcterms:W3CDTF">2021-05-31T17:10:09Z</dcterms:modified>
</cp:coreProperties>
</file>