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F222-8D71-9F44-BE80-631ADBF19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3FC8-3830-5446-8560-B173D13BC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78E0-1921-5E41-9A26-9E1ED07B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DF56-22E7-F64E-9531-B5FC8779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5DD4-0774-3A4A-97BB-6C25CD43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79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C2E5-699F-4B4D-9633-0403F9F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01087-D85A-2045-987B-8E28852A9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D84B-FBE5-6F4B-8111-5B69F923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08BE-39C3-7E47-A27E-98686A07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42F6-9905-CE4B-9D35-B75AE6D0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53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DBC12-3417-6946-8477-E8D6E9C9A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A3BB3-DA10-A54E-8C7F-EFC854C67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9953-0C5A-C741-AB6A-28D6A5CE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22B7-BC83-3644-864E-8D46C6BC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8FE-0CF8-C047-B418-ED996B2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237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E546-7BC3-A64F-943F-D36B440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8D4B-586C-A74B-B1BE-681B53A0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D06-17BE-764B-8BB3-5BEC224F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D6D9-D439-6D4D-A614-015C09A6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B6EB-6761-164A-AC9B-BBB127E6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92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012D-543F-3F49-8D40-576433CC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09D85-6E41-424A-A524-0931B8B7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4D1C-C431-6942-BBDA-FB9E0FDD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53873-C742-B04B-9700-1C0BA96E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DCA0-A813-C04B-87A8-21CB633A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83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F1-731D-2747-BE38-D52712F1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EF6C-E5E1-344D-8733-CBF642E79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1412A-A392-3F41-968E-89BF5635E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9DD9D-4365-3149-917B-69982BF0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496F-4DFC-984E-9ACE-51F7B3FF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5C8C8-08D1-0B4A-A571-EC09379A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061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691-3E34-E343-B520-3680B8B8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7EE2-BCBB-554B-ABAE-2A811EEB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3166-9758-FF49-921D-DD140CF3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3A15C-B17E-1C43-97C2-98FF8D90E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B53FE-5409-7D4F-918E-1A8D4D95A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FA8AA-3AD2-0C42-8E9F-4CE4E8FF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80F65-D12E-564F-BC67-AC592FE5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876AB-88C9-4743-AEB2-7521ABEF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80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7667-F9A3-874B-9EA0-E53A5CFD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97648-782C-F447-927B-B3A0BBB3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C191-8F33-2F4D-84A5-29437E69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8962D-F3FD-3242-97FE-6F357A80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459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E9C8B-54BA-F944-B235-C027AD5F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3468B-77A8-E14B-B5C5-5951EF7E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C15D6-AD4B-E84B-98C6-2EF2799D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166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766-4AE2-F94F-844B-03A131D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02A3-57DA-0C4D-AB83-CE70A83E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AD7B4-42FB-5D4A-AD08-2071CD76F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4F071-7AFC-1D48-AC04-A0697BCC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4C0E4-32A0-2447-B031-714391D4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F9BB2-EE4E-E747-A241-E5636B15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87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CBAB-460F-8149-8CFC-44454CE9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50E2C-3FC2-7E47-97A7-1E36C4C6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EC51-80C1-A641-BD63-7B45F87B1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0A80-0890-2E4C-A891-5106764D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E5CD-9D4F-DF49-9AA9-8F864F8D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81774-80CB-DC41-B0FE-99D6970B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17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8B89-DE8E-A74E-A8EA-229D4F49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B3E78-0021-1D41-92B5-3775E7BE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126E-2032-5247-A848-0D3958472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A536-5193-E342-BFA4-FD62A407B8E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5DC1-C9CB-1049-81ED-D3E43E1AE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E5B4-407D-C34C-919E-A8F79FB18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5EBA-6A06-AB45-BAC2-36F12653D8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282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7858A60-3644-3C48-B173-E01D7201B5BA}"/>
              </a:ext>
            </a:extLst>
          </p:cNvPr>
          <p:cNvGrpSpPr/>
          <p:nvPr/>
        </p:nvGrpSpPr>
        <p:grpSpPr>
          <a:xfrm>
            <a:off x="3748107" y="3029553"/>
            <a:ext cx="4074459" cy="1431161"/>
            <a:chOff x="4186518" y="4119318"/>
            <a:chExt cx="4074459" cy="1431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3FBB32-2BE0-4A4C-B502-8FAC88D11D63}"/>
                </a:ext>
              </a:extLst>
            </p:cNvPr>
            <p:cNvSpPr txBox="1"/>
            <p:nvPr/>
          </p:nvSpPr>
          <p:spPr>
            <a:xfrm>
              <a:off x="4186518" y="4119318"/>
              <a:ext cx="40744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SUSINSA</a:t>
              </a:r>
              <a:endParaRPr lang="en-KR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ECB6E-47CB-1545-B6C2-A41A3A1DD561}"/>
                </a:ext>
              </a:extLst>
            </p:cNvPr>
            <p:cNvSpPr txBox="1"/>
            <p:nvPr/>
          </p:nvSpPr>
          <p:spPr>
            <a:xfrm>
              <a:off x="5040966" y="4534816"/>
              <a:ext cx="23655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pc="300" dirty="0">
                  <a:solidFill>
                    <a:schemeClr val="bg1"/>
                  </a:solidFill>
                  <a:latin typeface="Kunstler Script" panose="020F0502020204030204" pitchFamily="34" charset="0"/>
                  <a:cs typeface="Kunstler Script" panose="020F0502020204030204" pitchFamily="34" charset="0"/>
                </a:rPr>
                <a:t>s</a:t>
              </a:r>
              <a:r>
                <a:rPr lang="en-KR" sz="4800" spc="300" dirty="0">
                  <a:solidFill>
                    <a:schemeClr val="bg1"/>
                  </a:solidFill>
                  <a:latin typeface="Kunstler Script" panose="020F0502020204030204" pitchFamily="34" charset="0"/>
                  <a:cs typeface="Kunstler Script" panose="020F0502020204030204" pitchFamily="34" charset="0"/>
                </a:rPr>
                <a:t>ince</a:t>
              </a:r>
              <a:r>
                <a:rPr lang="en-KR" sz="6000" spc="300" dirty="0">
                  <a:solidFill>
                    <a:schemeClr val="bg1"/>
                  </a:solidFill>
                  <a:latin typeface="Kunstler Script" panose="020F0502020204030204" pitchFamily="34" charset="0"/>
                  <a:cs typeface="Kunstler Script" panose="020F0502020204030204" pitchFamily="34" charset="0"/>
                </a:rPr>
                <a:t> </a:t>
              </a:r>
              <a:r>
                <a:rPr lang="en-KR" sz="4800" spc="300" dirty="0">
                  <a:solidFill>
                    <a:schemeClr val="bg1"/>
                  </a:solidFill>
                  <a:latin typeface="Kunstler Script" panose="020F0502020204030204" pitchFamily="34" charset="0"/>
                  <a:cs typeface="Kunstler Script" panose="020F0502020204030204" pitchFamily="34" charset="0"/>
                </a:rPr>
                <a:t>2021</a:t>
              </a:r>
              <a:endParaRPr lang="en-KR" sz="6000" spc="300" dirty="0">
                <a:solidFill>
                  <a:schemeClr val="bg1"/>
                </a:solidFill>
                <a:latin typeface="Kunstler Script" panose="020F0502020204030204" pitchFamily="34" charset="0"/>
                <a:cs typeface="Kunstler Script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0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7E5380-CCAF-D54E-8EA4-DDCEEEF38C88}"/>
              </a:ext>
            </a:extLst>
          </p:cNvPr>
          <p:cNvGrpSpPr/>
          <p:nvPr/>
        </p:nvGrpSpPr>
        <p:grpSpPr>
          <a:xfrm>
            <a:off x="4089489" y="1040485"/>
            <a:ext cx="4277509" cy="5212745"/>
            <a:chOff x="4089489" y="1040485"/>
            <a:chExt cx="4277509" cy="52127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858A60-3644-3C48-B173-E01D7201B5BA}"/>
                </a:ext>
              </a:extLst>
            </p:cNvPr>
            <p:cNvGrpSpPr/>
            <p:nvPr/>
          </p:nvGrpSpPr>
          <p:grpSpPr>
            <a:xfrm>
              <a:off x="4292539" y="4822069"/>
              <a:ext cx="4074459" cy="1431161"/>
              <a:chOff x="4186518" y="4119318"/>
              <a:chExt cx="4074459" cy="143116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3FBB32-2BE0-4A4C-B502-8FAC88D11D63}"/>
                  </a:ext>
                </a:extLst>
              </p:cNvPr>
              <p:cNvSpPr txBox="1"/>
              <p:nvPr/>
            </p:nvSpPr>
            <p:spPr>
              <a:xfrm>
                <a:off x="4186518" y="4119318"/>
                <a:ext cx="40744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/>
                  <a:t>SUSINSA</a:t>
                </a:r>
                <a:endParaRPr lang="en-KR" sz="5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AECB6E-47CB-1545-B6C2-A41A3A1DD561}"/>
                  </a:ext>
                </a:extLst>
              </p:cNvPr>
              <p:cNvSpPr txBox="1"/>
              <p:nvPr/>
            </p:nvSpPr>
            <p:spPr>
              <a:xfrm>
                <a:off x="5040966" y="4534816"/>
                <a:ext cx="23655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spc="300" dirty="0">
                    <a:latin typeface="Kunstler Script" panose="020F0502020204030204" pitchFamily="34" charset="0"/>
                    <a:cs typeface="Kunstler Script" panose="020F0502020204030204" pitchFamily="34" charset="0"/>
                  </a:rPr>
                  <a:t>s</a:t>
                </a:r>
                <a:r>
                  <a:rPr lang="en-KR" sz="4800" spc="300" dirty="0">
                    <a:latin typeface="Kunstler Script" panose="020F0502020204030204" pitchFamily="34" charset="0"/>
                    <a:cs typeface="Kunstler Script" panose="020F0502020204030204" pitchFamily="34" charset="0"/>
                  </a:rPr>
                  <a:t>ince</a:t>
                </a:r>
                <a:r>
                  <a:rPr lang="en-KR" sz="6000" spc="300" dirty="0">
                    <a:latin typeface="Kunstler Script" panose="020F0502020204030204" pitchFamily="34" charset="0"/>
                    <a:cs typeface="Kunstler Script" panose="020F0502020204030204" pitchFamily="34" charset="0"/>
                  </a:rPr>
                  <a:t> </a:t>
                </a:r>
                <a:r>
                  <a:rPr lang="en-KR" sz="4800" spc="300" dirty="0">
                    <a:latin typeface="Kunstler Script" panose="020F0502020204030204" pitchFamily="34" charset="0"/>
                    <a:cs typeface="Kunstler Script" panose="020F0502020204030204" pitchFamily="34" charset="0"/>
                  </a:rPr>
                  <a:t>2021</a:t>
                </a:r>
                <a:endParaRPr lang="en-KR" sz="6000" spc="300" dirty="0">
                  <a:latin typeface="Kunstler Script" panose="020F0502020204030204" pitchFamily="34" charset="0"/>
                  <a:cs typeface="Kunstler Script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784FBB-99C8-DF47-B5B5-E57766DDE708}"/>
                </a:ext>
              </a:extLst>
            </p:cNvPr>
            <p:cNvGrpSpPr/>
            <p:nvPr/>
          </p:nvGrpSpPr>
          <p:grpSpPr>
            <a:xfrm>
              <a:off x="4089489" y="1040485"/>
              <a:ext cx="4151193" cy="4151193"/>
              <a:chOff x="8202316" y="1548316"/>
              <a:chExt cx="4151193" cy="4151193"/>
            </a:xfrm>
          </p:grpSpPr>
          <p:pic>
            <p:nvPicPr>
              <p:cNvPr id="3" name="Graphic 2" descr="Eye with solid fill">
                <a:extLst>
                  <a:ext uri="{FF2B5EF4-FFF2-40B4-BE49-F238E27FC236}">
                    <a16:creationId xmlns:a16="http://schemas.microsoft.com/office/drawing/2014/main" id="{D88B4977-400B-544C-969E-EE225E7E2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53313" y="3429000"/>
                <a:ext cx="1578567" cy="1578567"/>
              </a:xfrm>
              <a:prstGeom prst="rect">
                <a:avLst/>
              </a:prstGeom>
            </p:spPr>
          </p:pic>
          <p:pic>
            <p:nvPicPr>
              <p:cNvPr id="5" name="Graphic 4" descr="Hand outline">
                <a:extLst>
                  <a:ext uri="{FF2B5EF4-FFF2-40B4-BE49-F238E27FC236}">
                    <a16:creationId xmlns:a16="http://schemas.microsoft.com/office/drawing/2014/main" id="{93F654AC-9064-CF42-9A5E-B1730D902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02316" y="1548316"/>
                <a:ext cx="4151193" cy="41511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3348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Kunstler Script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Soohong Ahn</dc:creator>
  <cp:lastModifiedBy>Soohong Ahn</cp:lastModifiedBy>
  <cp:revision>6</cp:revision>
  <dcterms:created xsi:type="dcterms:W3CDTF">2021-04-23T01:52:56Z</dcterms:created>
  <dcterms:modified xsi:type="dcterms:W3CDTF">2021-04-24T03:55:34Z</dcterms:modified>
</cp:coreProperties>
</file>