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/>
    <p:restoredTop sz="94646"/>
  </p:normalViewPr>
  <p:slideViewPr>
    <p:cSldViewPr snapToGrid="0" snapToObjects="1">
      <p:cViewPr varScale="1">
        <p:scale>
          <a:sx n="44" d="100"/>
          <a:sy n="44" d="100"/>
        </p:scale>
        <p:origin x="2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73F9-4CA8-5C43-BDA4-2E5D9332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43786-1D0A-2649-B65D-E01FA25A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3AE1-2728-124D-863A-D460D689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4238-D280-4241-9361-77CA7E9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BAB7-6A71-CE42-AFC6-52DFA5F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ADE4-94B3-C24B-BBBC-CDC25E42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EB73-72C3-F644-A71E-409DDF58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C03-D053-094E-A379-47C031C7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5E95-46BA-294E-A9F3-8F02C47B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726F-B41B-3E49-860A-AC15B760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0CEC-A651-B64C-89F0-A483FEC52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4674-591B-B94F-8E05-D3A7CCE3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4FAD-FA94-CD40-8BB4-53446EC7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A310-999C-D54D-BAC3-471AF06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288C-FA31-3A4E-8C1D-6D4CD1A0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F8B-30A4-B047-8348-B26934D0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1F17-B0CF-554B-A62A-83F1901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35DB-5109-FF4B-A65D-701190B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D960-E436-7E4B-82F4-74DE60C0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4DC0-788D-1E45-82B7-D05CC83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78C-57EC-504C-B24C-76A5132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D538-9579-3241-A97C-8192D1E0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237F-F0E8-AE4D-929E-2386E72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1230-55EB-974D-B689-05A86F74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65D4-176E-DC43-8762-E0ED4FC2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AAE8-0B21-CF44-98E2-7765051E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AA07-92BA-994F-B67F-D9D6018F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D1C0-9C9D-2045-8EA6-A4B4FC4AC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C108-E4F6-AC46-8FF9-A9E7064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080-A7C8-F847-8848-F3F5E8B5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07D1-F8BA-7946-88F1-3E95BF8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AEB2-ABB7-6B40-81AD-BE009DE0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19F7-AB0E-EA46-9439-A4605436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D380A-0999-A848-8A83-E400C48E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8B18-5345-1B43-B53D-A9FFF9A39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E39EF-5695-114B-BFB8-C1BD7E9EE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B0861-04ED-B44D-83DA-0BFC9771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AD6E5-DF01-9943-9982-15F43A5E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70F28-C58B-A443-ACEE-2E76C2C3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2923-9502-2744-8DB7-0B0B38A7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F68CE-2100-A641-9255-0BDBF0BF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3058E-A055-DD4F-BA65-52A41A4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6CDDB-F4E2-E541-8E1A-4ED8842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472DE-CBE7-DC44-81D1-6C4552C3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426D0-F0A4-D94E-BED7-C9EF93BB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5FD2A-8118-2D4F-9636-E2E31CDE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4BEE-464E-E444-AC72-646E019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47E6-429A-8248-9BD1-76DD2543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CF583-B08D-6949-A0BB-A4BD6895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81F4-0D8F-3044-83D7-CD1E821F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E933-C00A-AA4B-9D7A-06CFDCB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4951-3E07-F143-8F64-CB89898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1311-B1A0-BD4B-B1A8-0E937E1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4124-A7FC-E640-9CD3-4DBCCC709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F17A5-9431-7E44-A0B3-7572972A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6D3A-B900-2E49-BF5A-D0A53179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865E-4CB7-7C43-8E85-AB8B7739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8564-7ACC-FE43-BD1E-BCFA91C2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4EEE5-6DC3-8148-B730-D5F2DFA5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BACE-A745-B142-BC6E-A4B8606D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8C33-89B4-F64F-9EB8-3B0EB24A0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22C-562F-304F-B309-B387D181207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3051-EB71-124D-A4FD-685A2E887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B0C4-7E87-2647-BD38-F4ED84CB8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9D9A-CA5C-834B-8324-20991A87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B5BE-1A49-0F4B-8F2B-D2029C0D7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C1CC-4B72-A74B-B3DC-0FC7E4201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0BC8-3768-384D-99F9-F1A12C4B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011F-CAB7-0C41-9BE0-4F79C9E8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SPS: rare autoimmune disease characterized by intermittent episodes of stiffness axial skeleton muscles</a:t>
            </a:r>
          </a:p>
          <a:p>
            <a:r>
              <a:rPr lang="en-US" dirty="0"/>
              <a:t>Objective: Overview of the association b/t SPS and psychiatric illnesses</a:t>
            </a:r>
          </a:p>
          <a:p>
            <a:r>
              <a:rPr lang="en-US" dirty="0"/>
              <a:t>Methods: Qualitative summary data &amp; relative risk (RR) of psychiatric disorders in patients with SPS compared to the general population and MS</a:t>
            </a:r>
          </a:p>
          <a:p>
            <a:r>
              <a:rPr lang="en-US" dirty="0"/>
              <a:t>Results: RR higher than general population, but no significant difference with MS</a:t>
            </a:r>
          </a:p>
        </p:txBody>
      </p:sp>
    </p:spTree>
    <p:extLst>
      <p:ext uri="{BB962C8B-B14F-4D97-AF65-F5344CB8AC3E}">
        <p14:creationId xmlns:p14="http://schemas.microsoft.com/office/powerpoint/2010/main" val="292381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352C-C00A-CD45-A407-6AD37E4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1DEA-EDAE-C94C-AA11-B9F5850E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Affects one to two per million</a:t>
            </a:r>
          </a:p>
          <a:p>
            <a:r>
              <a:rPr lang="en-US" dirty="0"/>
              <a:t>Fluctuating, painful rigidity, and spasms in the axial muscles which can be precipitated by unexpected noises, emotional stress, or tactile stimuli</a:t>
            </a:r>
          </a:p>
          <a:p>
            <a:r>
              <a:rPr lang="en-US" dirty="0"/>
              <a:t>Syndrome associated with high levels of serum and cerebrospinal fluid autoantibodies against </a:t>
            </a:r>
            <a:r>
              <a:rPr lang="en-US" b="1" dirty="0"/>
              <a:t>glutamic acid decarboxylase (GAD</a:t>
            </a:r>
            <a:r>
              <a:rPr lang="en-US" dirty="0"/>
              <a:t>), which is the rate limiting enzyme for the synthesis of gamma-amino-butyric acid (</a:t>
            </a:r>
            <a:r>
              <a:rPr lang="en-US" b="1" dirty="0"/>
              <a:t>GABA</a:t>
            </a:r>
            <a:r>
              <a:rPr lang="en-US" dirty="0"/>
              <a:t>), a major neurotransmitter associated with inhibitory synaptic signaling</a:t>
            </a:r>
          </a:p>
          <a:p>
            <a:r>
              <a:rPr lang="en-US" dirty="0"/>
              <a:t>The proposed pathogenesis of SPS involves antibodies against GAD65 causing low levels of GABA and consequent disinhibition, leading to the symptomatology of SPS4</a:t>
            </a:r>
          </a:p>
        </p:txBody>
      </p:sp>
    </p:spTree>
    <p:extLst>
      <p:ext uri="{BB962C8B-B14F-4D97-AF65-F5344CB8AC3E}">
        <p14:creationId xmlns:p14="http://schemas.microsoft.com/office/powerpoint/2010/main" val="205478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165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SPS Review</vt:lpstr>
      <vt:lpstr>PowerPoint Presentation</vt:lpstr>
      <vt:lpstr>Introduction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Review</dc:title>
  <dc:creator>Soo Hwan Park</dc:creator>
  <cp:lastModifiedBy>Soo Hwan Park</cp:lastModifiedBy>
  <cp:revision>2</cp:revision>
  <dcterms:created xsi:type="dcterms:W3CDTF">2020-08-22T07:22:05Z</dcterms:created>
  <dcterms:modified xsi:type="dcterms:W3CDTF">2020-08-23T12:02:20Z</dcterms:modified>
</cp:coreProperties>
</file>