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4" r:id="rId5"/>
    <p:sldId id="269" r:id="rId6"/>
    <p:sldId id="258" r:id="rId7"/>
    <p:sldId id="259" r:id="rId8"/>
    <p:sldId id="260" r:id="rId9"/>
    <p:sldId id="261" r:id="rId10"/>
    <p:sldId id="263" r:id="rId11"/>
    <p:sldId id="262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78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15C5-8B32-4198-8D6A-B96805402230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D46F-1736-4B6C-ACC3-0425D48EE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77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15C5-8B32-4198-8D6A-B96805402230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D46F-1736-4B6C-ACC3-0425D48EE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18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15C5-8B32-4198-8D6A-B96805402230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D46F-1736-4B6C-ACC3-0425D48EE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7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15C5-8B32-4198-8D6A-B96805402230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D46F-1736-4B6C-ACC3-0425D48EE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4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15C5-8B32-4198-8D6A-B96805402230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D46F-1736-4B6C-ACC3-0425D48EE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82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15C5-8B32-4198-8D6A-B96805402230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D46F-1736-4B6C-ACC3-0425D48EE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89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15C5-8B32-4198-8D6A-B96805402230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D46F-1736-4B6C-ACC3-0425D48EE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81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15C5-8B32-4198-8D6A-B96805402230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D46F-1736-4B6C-ACC3-0425D48EE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9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15C5-8B32-4198-8D6A-B96805402230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D46F-1736-4B6C-ACC3-0425D48EE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58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15C5-8B32-4198-8D6A-B96805402230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D46F-1736-4B6C-ACC3-0425D48EE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15C5-8B32-4198-8D6A-B96805402230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D46F-1736-4B6C-ACC3-0425D48EE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8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E15C5-8B32-4198-8D6A-B96805402230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5D46F-1736-4B6C-ACC3-0425D48EE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56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lnmh9ip6v2uc.cloudfront.net/learn/materials/8/Arduino_Cheat_Sheet.pdf" TargetMode="External"/><Relationship Id="rId2" Type="http://schemas.openxmlformats.org/officeDocument/2006/relationships/hyperlink" Target="https://www.arduino.cc/reference/e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Arduino Tutorial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External Interrupts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attachInterrupt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digitalPinToInterrupt</a:t>
            </a:r>
            <a:r>
              <a:rPr lang="en-US" altLang="ko-KR" dirty="0" smtClean="0"/>
              <a:t>(pin), </a:t>
            </a:r>
            <a:r>
              <a:rPr lang="en-US" altLang="ko-KR" dirty="0" err="1" smtClean="0"/>
              <a:t>InterruptServiceRoutine</a:t>
            </a:r>
            <a:r>
              <a:rPr lang="en-US" altLang="ko-KR" dirty="0" smtClean="0"/>
              <a:t>, mode=[LOW, CHANGE, RISING, FALLING])</a:t>
            </a:r>
          </a:p>
          <a:p>
            <a:r>
              <a:rPr lang="en-US" altLang="ko-KR" b="1" dirty="0" err="1" smtClean="0">
                <a:solidFill>
                  <a:srgbClr val="FF0000"/>
                </a:solidFill>
              </a:rPr>
              <a:t>detachInterrupt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digitalPinToInterrupt</a:t>
            </a:r>
            <a:r>
              <a:rPr lang="en-US" altLang="ko-KR" dirty="0" smtClean="0"/>
              <a:t>(pin))</a:t>
            </a:r>
          </a:p>
          <a:p>
            <a:endParaRPr lang="en-US" altLang="ko-KR" dirty="0"/>
          </a:p>
          <a:p>
            <a:r>
              <a:rPr lang="en-US" altLang="ko-KR" b="1" dirty="0" err="1">
                <a:solidFill>
                  <a:srgbClr val="0070C0"/>
                </a:solidFill>
              </a:rPr>
              <a:t>noInterrupts</a:t>
            </a:r>
            <a:r>
              <a:rPr lang="en-US" altLang="ko-KR" dirty="0"/>
              <a:t>() // disables interrupts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interrupts</a:t>
            </a:r>
            <a:r>
              <a:rPr lang="en-US" altLang="ko-KR" dirty="0"/>
              <a:t>() // re-enables interrupts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41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Communication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Serial</a:t>
            </a:r>
          </a:p>
          <a:p>
            <a:pPr lvl="1"/>
            <a:r>
              <a:rPr lang="en-US" altLang="ko-KR" b="1" dirty="0" smtClean="0">
                <a:solidFill>
                  <a:srgbClr val="0070C0"/>
                </a:solidFill>
              </a:rPr>
              <a:t>begin</a:t>
            </a:r>
            <a:r>
              <a:rPr lang="en-US" altLang="ko-KR" dirty="0" smtClean="0"/>
              <a:t>([300,1200,2400,4800,9600,14400,19200,28800,38400,57600,115200])</a:t>
            </a:r>
          </a:p>
          <a:p>
            <a:pPr lvl="1"/>
            <a:r>
              <a:rPr lang="en-US" altLang="ko-KR" b="1" dirty="0" smtClean="0"/>
              <a:t>end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available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read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b="1" dirty="0" smtClean="0"/>
              <a:t>flush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b="1" dirty="0" smtClean="0">
                <a:solidFill>
                  <a:srgbClr val="0070C0"/>
                </a:solidFill>
              </a:rPr>
              <a:t>print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b="1" dirty="0" err="1" smtClean="0">
                <a:solidFill>
                  <a:srgbClr val="0070C0"/>
                </a:solidFill>
              </a:rPr>
              <a:t>println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b="1" dirty="0" smtClean="0"/>
              <a:t>write</a:t>
            </a:r>
            <a:r>
              <a:rPr lang="en-US" altLang="ko-KR" dirty="0" smtClean="0"/>
              <a:t>()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441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Libraries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586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Standard Libraries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EEPROM</a:t>
            </a:r>
          </a:p>
          <a:p>
            <a:r>
              <a:rPr lang="en-US" altLang="ko-KR" dirty="0" smtClean="0"/>
              <a:t>Servo</a:t>
            </a:r>
          </a:p>
          <a:p>
            <a:r>
              <a:rPr lang="en-US" altLang="ko-KR" dirty="0" err="1" smtClean="0"/>
              <a:t>SoftwareSerial</a:t>
            </a:r>
            <a:endParaRPr lang="en-US" altLang="ko-KR" dirty="0" smtClean="0"/>
          </a:p>
          <a:p>
            <a:r>
              <a:rPr lang="en-US" altLang="ko-KR" dirty="0" smtClean="0"/>
              <a:t>Wire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962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https://www.arduino.cc/reference/en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https://dlnmh9ip6v2uc.cloudfront.net/learn/materials/8/Arduino_Cheat_Sheet.pdf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53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Sketch Structure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void </a:t>
            </a:r>
            <a:r>
              <a:rPr lang="en-US" altLang="ko-KR" b="1" dirty="0" smtClean="0">
                <a:solidFill>
                  <a:srgbClr val="FF0000"/>
                </a:solidFill>
              </a:rPr>
              <a:t>setup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void </a:t>
            </a:r>
            <a:r>
              <a:rPr lang="en-US" altLang="ko-KR" b="1" dirty="0" smtClean="0">
                <a:solidFill>
                  <a:srgbClr val="FF0000"/>
                </a:solidFill>
              </a:rPr>
              <a:t>loop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67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HIGH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FF0000"/>
                </a:solidFill>
              </a:rPr>
              <a:t>LOW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INPUT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FF0000"/>
                </a:solidFill>
              </a:rPr>
              <a:t>OUTPUT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FF0000"/>
                </a:solidFill>
              </a:rPr>
              <a:t>INPUT_PULLUP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794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Built-in Functions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86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constrain</a:t>
            </a:r>
            <a:r>
              <a:rPr lang="en-US" altLang="ko-KR" dirty="0" smtClean="0"/>
              <a:t>(x, a, b) // x = [a, b]</a:t>
            </a:r>
          </a:p>
          <a:p>
            <a:r>
              <a:rPr lang="en-US" altLang="ko-KR" dirty="0" smtClean="0"/>
              <a:t>long </a:t>
            </a:r>
            <a:r>
              <a:rPr lang="en-US" altLang="ko-KR" b="1" dirty="0" smtClean="0">
                <a:solidFill>
                  <a:srgbClr val="FF0000"/>
                </a:solidFill>
              </a:rPr>
              <a:t>map</a:t>
            </a:r>
            <a:r>
              <a:rPr lang="en-US" altLang="ko-KR" dirty="0" smtClean="0"/>
              <a:t>(value, </a:t>
            </a:r>
            <a:r>
              <a:rPr lang="en-US" altLang="ko-KR" dirty="0" err="1" smtClean="0"/>
              <a:t>fromLow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fromHigh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toLow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toHigh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88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Digital 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pinMode</a:t>
            </a:r>
            <a:r>
              <a:rPr lang="en-US" altLang="ko-KR" dirty="0" smtClean="0"/>
              <a:t>(pin, mode=[INPUT, OUTPUT, INPUT_PULLUP])</a:t>
            </a:r>
          </a:p>
          <a:p>
            <a:r>
              <a:rPr lang="en-US" altLang="ko-KR" b="1" dirty="0" err="1" smtClean="0">
                <a:solidFill>
                  <a:srgbClr val="0070C0"/>
                </a:solidFill>
              </a:rPr>
              <a:t>digitalWrite</a:t>
            </a:r>
            <a:r>
              <a:rPr lang="en-US" altLang="ko-KR" dirty="0" smtClean="0"/>
              <a:t>(pin, value=[HIGH, LOW])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digitalRead</a:t>
            </a:r>
            <a:r>
              <a:rPr lang="en-US" altLang="ko-KR" dirty="0" smtClean="0"/>
              <a:t>(pin) // write HIGH to inputs to use pull-up resistors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11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Analog 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analogReference</a:t>
            </a:r>
            <a:r>
              <a:rPr lang="en-US" altLang="ko-KR" dirty="0" smtClean="0"/>
              <a:t>(type=[DEFAULT, INTERNAL, EXTERNAL])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analogRead</a:t>
            </a:r>
            <a:r>
              <a:rPr lang="en-US" altLang="ko-KR" dirty="0" smtClean="0"/>
              <a:t>(pin) // [0~1023],  call twice if switching pins from high Z source</a:t>
            </a:r>
          </a:p>
          <a:p>
            <a:r>
              <a:rPr lang="en-US" altLang="ko-KR" b="1" dirty="0" err="1" smtClean="0">
                <a:solidFill>
                  <a:srgbClr val="0070C0"/>
                </a:solidFill>
              </a:rPr>
              <a:t>analogWrite</a:t>
            </a:r>
            <a:r>
              <a:rPr lang="en-US" altLang="ko-KR" dirty="0" smtClean="0"/>
              <a:t>(pin, value=[0~255]) // PWM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2110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093694"/>
          </a:xfrm>
        </p:spPr>
        <p:txBody>
          <a:bodyPr/>
          <a:lstStyle/>
          <a:p>
            <a:r>
              <a:rPr lang="en-US" altLang="ko-KR" dirty="0" smtClean="0"/>
              <a:t>Advanced 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153" y="1093696"/>
            <a:ext cx="9143999" cy="5898776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unsigned long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pulseIn</a:t>
            </a:r>
            <a:r>
              <a:rPr lang="en-US" altLang="ko-KR" dirty="0" smtClean="0"/>
              <a:t>(pin, [HIGH, LOW])</a:t>
            </a:r>
            <a:r>
              <a:rPr lang="en-US" altLang="ko-KR" dirty="0"/>
              <a:t> // [10ms, 3min</a:t>
            </a:r>
            <a:r>
              <a:rPr lang="en-US" altLang="ko-KR" dirty="0" smtClean="0"/>
              <a:t>]</a:t>
            </a:r>
          </a:p>
          <a:p>
            <a:r>
              <a:rPr lang="en-US" altLang="ko-KR" dirty="0"/>
              <a:t>unsigned long </a:t>
            </a:r>
            <a:r>
              <a:rPr lang="en-US" altLang="ko-KR" b="1" dirty="0" err="1" smtClean="0"/>
              <a:t>pulseIn</a:t>
            </a:r>
            <a:r>
              <a:rPr lang="en-US" altLang="ko-KR" dirty="0" smtClean="0"/>
              <a:t>(pin, </a:t>
            </a:r>
            <a:r>
              <a:rPr lang="en-US" altLang="ko-KR" dirty="0"/>
              <a:t>[HIGH, LOW</a:t>
            </a:r>
            <a:r>
              <a:rPr lang="en-US" altLang="ko-KR" dirty="0" smtClean="0"/>
              <a:t>], </a:t>
            </a:r>
            <a:r>
              <a:rPr lang="en-US" altLang="ko-KR" dirty="0" err="1" smtClean="0"/>
              <a:t>timeout_in_ms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unsigned long </a:t>
            </a:r>
            <a:r>
              <a:rPr lang="en-US" altLang="ko-KR" b="1" dirty="0" err="1"/>
              <a:t>pulseIn</a:t>
            </a:r>
            <a:r>
              <a:rPr lang="en-US" altLang="ko-KR" dirty="0"/>
              <a:t>(pin, [HIGH, LOW</a:t>
            </a:r>
            <a:r>
              <a:rPr lang="en-US" altLang="ko-KR" dirty="0" smtClean="0"/>
              <a:t>]) // [10ms, 3min]</a:t>
            </a:r>
            <a:endParaRPr lang="en-US" altLang="ko-KR" dirty="0"/>
          </a:p>
          <a:p>
            <a:r>
              <a:rPr lang="en-US" altLang="ko-KR" dirty="0"/>
              <a:t>unsigned long </a:t>
            </a:r>
            <a:r>
              <a:rPr lang="en-US" altLang="ko-KR" b="1" dirty="0" err="1"/>
              <a:t>pulseIn</a:t>
            </a:r>
            <a:r>
              <a:rPr lang="en-US" altLang="ko-KR" dirty="0"/>
              <a:t>(pin, [HIGH, LOW], </a:t>
            </a:r>
            <a:r>
              <a:rPr lang="en-US" altLang="ko-KR" dirty="0" err="1"/>
              <a:t>timeout_in_ms</a:t>
            </a:r>
            <a:r>
              <a:rPr lang="en-US" altLang="ko-KR" dirty="0"/>
              <a:t>)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tone</a:t>
            </a:r>
            <a:r>
              <a:rPr lang="en-US" altLang="ko-KR" dirty="0" smtClean="0"/>
              <a:t>(pin, </a:t>
            </a:r>
            <a:r>
              <a:rPr lang="en-US" altLang="ko-KR" dirty="0" err="1" smtClean="0"/>
              <a:t>frequency_in_Hz</a:t>
            </a:r>
            <a:r>
              <a:rPr lang="en-US" altLang="ko-KR" dirty="0" smtClean="0"/>
              <a:t>) // square wave</a:t>
            </a:r>
          </a:p>
          <a:p>
            <a:r>
              <a:rPr lang="en-US" altLang="ko-KR" b="1" dirty="0" smtClean="0"/>
              <a:t>tone</a:t>
            </a:r>
            <a:r>
              <a:rPr lang="en-US" altLang="ko-KR" dirty="0" smtClean="0"/>
              <a:t>(pin, </a:t>
            </a:r>
            <a:r>
              <a:rPr lang="en-US" altLang="ko-KR" dirty="0" err="1" smtClean="0"/>
              <a:t>frequency</a:t>
            </a:r>
            <a:r>
              <a:rPr lang="en-US" altLang="ko-KR" dirty="0" err="1"/>
              <a:t>_in_Hz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duration_in_ms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noTone</a:t>
            </a:r>
            <a:r>
              <a:rPr lang="en-US" altLang="ko-KR" dirty="0" smtClean="0"/>
              <a:t>()</a:t>
            </a:r>
          </a:p>
          <a:p>
            <a:endParaRPr lang="en-US" altLang="ko-KR" dirty="0"/>
          </a:p>
          <a:p>
            <a:r>
              <a:rPr lang="en-US" altLang="ko-KR" b="1" dirty="0" err="1" smtClean="0">
                <a:solidFill>
                  <a:srgbClr val="FF0000"/>
                </a:solidFill>
              </a:rPr>
              <a:t>shiftOut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dataPin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clockPin</a:t>
            </a:r>
            <a:r>
              <a:rPr lang="en-US" altLang="ko-KR" dirty="0" smtClean="0"/>
              <a:t>, [MSBFIRST, LSBFIRST], </a:t>
            </a:r>
            <a:r>
              <a:rPr lang="en-US" altLang="ko-KR" dirty="0" err="1" smtClean="0"/>
              <a:t>value_in_byte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byte </a:t>
            </a:r>
            <a:r>
              <a:rPr lang="en-US" altLang="ko-KR" b="1" dirty="0" err="1" smtClean="0"/>
              <a:t>shiftIn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dataPin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clockPin</a:t>
            </a:r>
            <a:r>
              <a:rPr lang="en-US" altLang="ko-KR" dirty="0" smtClean="0"/>
              <a:t>, </a:t>
            </a:r>
            <a:r>
              <a:rPr lang="en-US" altLang="ko-KR" dirty="0"/>
              <a:t>, [MSBFIRST, LSBFIRST</a:t>
            </a:r>
            <a:r>
              <a:rPr lang="en-US" altLang="ko-KR" dirty="0" smtClean="0"/>
              <a:t>])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9578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delay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ms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err="1" smtClean="0"/>
              <a:t>delayMicroseconds</a:t>
            </a:r>
            <a:r>
              <a:rPr lang="en-US" altLang="ko-KR" dirty="0" smtClean="0"/>
              <a:t>(us)</a:t>
            </a:r>
          </a:p>
          <a:p>
            <a:endParaRPr lang="en-US" altLang="ko-KR" dirty="0"/>
          </a:p>
          <a:p>
            <a:r>
              <a:rPr lang="en-US" altLang="ko-KR" dirty="0" smtClean="0"/>
              <a:t>unsigned long </a:t>
            </a:r>
            <a:r>
              <a:rPr lang="en-US" altLang="ko-KR" b="1" dirty="0" err="1" smtClean="0"/>
              <a:t>millis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unsigned long </a:t>
            </a:r>
            <a:r>
              <a:rPr lang="en-US" altLang="ko-KR" b="1" dirty="0" smtClean="0"/>
              <a:t>micros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115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283</Words>
  <Application>Microsoft Office PowerPoint</Application>
  <PresentationFormat>화면 슬라이드 쇼(4:3)</PresentationFormat>
  <Paragraphs>62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Office 테마</vt:lpstr>
      <vt:lpstr>Arduino Tutorial</vt:lpstr>
      <vt:lpstr>Sketch Structure</vt:lpstr>
      <vt:lpstr>Variables</vt:lpstr>
      <vt:lpstr>Built-in Functions</vt:lpstr>
      <vt:lpstr>Math</vt:lpstr>
      <vt:lpstr>Digital I/O</vt:lpstr>
      <vt:lpstr>Analog I/O</vt:lpstr>
      <vt:lpstr>Advanced I/O</vt:lpstr>
      <vt:lpstr>Time</vt:lpstr>
      <vt:lpstr>External Interrupts</vt:lpstr>
      <vt:lpstr>Communication</vt:lpstr>
      <vt:lpstr>Libraries</vt:lpstr>
      <vt:lpstr>Standard Libraries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Tutorial</dc:title>
  <dc:creator>integrity</dc:creator>
  <cp:lastModifiedBy>integrity</cp:lastModifiedBy>
  <cp:revision>14</cp:revision>
  <dcterms:created xsi:type="dcterms:W3CDTF">2019-09-24T01:22:40Z</dcterms:created>
  <dcterms:modified xsi:type="dcterms:W3CDTF">2019-09-24T02:34:49Z</dcterms:modified>
</cp:coreProperties>
</file>