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D7A1"/>
    <a:srgbClr val="4472C4"/>
    <a:srgbClr val="ED7D3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38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617E-A70B-4EFB-8D3F-E1A775571AE5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8D04-33AC-4D7F-A331-D4B7BEFF4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8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617E-A70B-4EFB-8D3F-E1A775571AE5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8D04-33AC-4D7F-A331-D4B7BEFF4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1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617E-A70B-4EFB-8D3F-E1A775571AE5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8D04-33AC-4D7F-A331-D4B7BEFF4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27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617E-A70B-4EFB-8D3F-E1A775571AE5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8D04-33AC-4D7F-A331-D4B7BEFF4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45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617E-A70B-4EFB-8D3F-E1A775571AE5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8D04-33AC-4D7F-A331-D4B7BEFF4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41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617E-A70B-4EFB-8D3F-E1A775571AE5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8D04-33AC-4D7F-A331-D4B7BEFF4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98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617E-A70B-4EFB-8D3F-E1A775571AE5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8D04-33AC-4D7F-A331-D4B7BEFF4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90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617E-A70B-4EFB-8D3F-E1A775571AE5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8D04-33AC-4D7F-A331-D4B7BEFF4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1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617E-A70B-4EFB-8D3F-E1A775571AE5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8D04-33AC-4D7F-A331-D4B7BEFF4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1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617E-A70B-4EFB-8D3F-E1A775571AE5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8D04-33AC-4D7F-A331-D4B7BEFF4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4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617E-A70B-4EFB-8D3F-E1A775571AE5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8D04-33AC-4D7F-A331-D4B7BEFF4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4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4617E-A70B-4EFB-8D3F-E1A775571AE5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18D04-33AC-4D7F-A331-D4B7BEFF4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99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92424" y="1136904"/>
            <a:ext cx="2359152" cy="9509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Environment</a:t>
            </a:r>
          </a:p>
          <a:p>
            <a:pPr algn="ctr"/>
            <a:r>
              <a:rPr lang="en-US" altLang="ko-KR" sz="2400" b="1" dirty="0" smtClean="0"/>
              <a:t>(World)</a:t>
            </a:r>
            <a:endParaRPr lang="ko-KR" altLang="en-US" sz="24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29284" y="2876550"/>
            <a:ext cx="2295144" cy="110642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Perception</a:t>
            </a:r>
          </a:p>
          <a:p>
            <a:pPr algn="ctr"/>
            <a:r>
              <a:rPr lang="en-US" altLang="ko-KR" sz="2400" b="1" dirty="0" smtClean="0"/>
              <a:t>(Sense)</a:t>
            </a:r>
            <a:endParaRPr lang="ko-KR" altLang="en-US" sz="24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24428" y="4239006"/>
            <a:ext cx="2295144" cy="110642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Planning</a:t>
            </a:r>
          </a:p>
          <a:p>
            <a:pPr algn="ctr"/>
            <a:r>
              <a:rPr lang="en-US" altLang="ko-KR" sz="2400" b="1" dirty="0" smtClean="0"/>
              <a:t>(Think)</a:t>
            </a:r>
            <a:endParaRPr lang="ko-KR" altLang="en-US" sz="24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719572" y="2871978"/>
            <a:ext cx="2295144" cy="110642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Control</a:t>
            </a:r>
          </a:p>
          <a:p>
            <a:pPr algn="ctr"/>
            <a:r>
              <a:rPr lang="en-US" altLang="ko-KR" sz="2400" b="1" dirty="0" smtClean="0"/>
              <a:t>(Act)</a:t>
            </a:r>
            <a:endParaRPr lang="ko-KR" altLang="en-US" sz="24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923544" y="2483358"/>
            <a:ext cx="722376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stCxn id="4" idx="1"/>
            <a:endCxn id="6" idx="0"/>
          </p:cNvCxnSpPr>
          <p:nvPr/>
        </p:nvCxnSpPr>
        <p:spPr>
          <a:xfrm rot="10800000" flipV="1">
            <a:off x="2276856" y="1612392"/>
            <a:ext cx="1115568" cy="1264158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stCxn id="6" idx="2"/>
            <a:endCxn id="7" idx="1"/>
          </p:cNvCxnSpPr>
          <p:nvPr/>
        </p:nvCxnSpPr>
        <p:spPr>
          <a:xfrm rot="16200000" flipH="1">
            <a:off x="2446020" y="3813810"/>
            <a:ext cx="809244" cy="1147572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>
            <a:stCxn id="7" idx="3"/>
            <a:endCxn id="8" idx="2"/>
          </p:cNvCxnSpPr>
          <p:nvPr/>
        </p:nvCxnSpPr>
        <p:spPr>
          <a:xfrm flipV="1">
            <a:off x="5719572" y="3978402"/>
            <a:ext cx="1147572" cy="813816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8" idx="0"/>
            <a:endCxn id="4" idx="3"/>
          </p:cNvCxnSpPr>
          <p:nvPr/>
        </p:nvCxnSpPr>
        <p:spPr>
          <a:xfrm rot="16200000" flipV="1">
            <a:off x="5679567" y="1684401"/>
            <a:ext cx="1259586" cy="1115568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35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C254D6C35236E4AB9FC3B834F5EAEFA" ma:contentTypeVersion="13" ma:contentTypeDescription="새 문서를 만듭니다." ma:contentTypeScope="" ma:versionID="e2aa1247f233f2d6aeddeb466d0c3fff">
  <xsd:schema xmlns:xsd="http://www.w3.org/2001/XMLSchema" xmlns:xs="http://www.w3.org/2001/XMLSchema" xmlns:p="http://schemas.microsoft.com/office/2006/metadata/properties" xmlns:ns3="1915f82b-c090-413f-a421-7e508abd7a79" xmlns:ns4="8c99222a-9419-4fcc-8da9-1a102a81ab4c" targetNamespace="http://schemas.microsoft.com/office/2006/metadata/properties" ma:root="true" ma:fieldsID="7f43cc709cb56b21a7e950e367f91d07" ns3:_="" ns4:_="">
    <xsd:import namespace="1915f82b-c090-413f-a421-7e508abd7a79"/>
    <xsd:import namespace="8c99222a-9419-4fcc-8da9-1a102a81ab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5f82b-c090-413f-a421-7e508abd7a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99222a-9419-4fcc-8da9-1a102a81ab4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968454-166A-488B-A91E-C818E4E485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15f82b-c090-413f-a421-7e508abd7a79"/>
    <ds:schemaRef ds:uri="8c99222a-9419-4fcc-8da9-1a102a81ab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4A0312-635C-4C40-B5D3-FB3C37EDF7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2797A3-6DFA-4738-A4ED-2FEFCDEC5801}">
  <ds:schemaRefs>
    <ds:schemaRef ds:uri="http://purl.org/dc/terms/"/>
    <ds:schemaRef ds:uri="http://purl.org/dc/elements/1.1/"/>
    <ds:schemaRef ds:uri="1915f82b-c090-413f-a421-7e508abd7a79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8c99222a-9419-4fcc-8da9-1a102a81ab4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16</Words>
  <Application>Microsoft Office PowerPoint</Application>
  <PresentationFormat>화면 슬라이드 쇼(4:3)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김수환</dc:creator>
  <cp:lastModifiedBy>김수환</cp:lastModifiedBy>
  <cp:revision>2</cp:revision>
  <dcterms:created xsi:type="dcterms:W3CDTF">2020-08-02T05:06:17Z</dcterms:created>
  <dcterms:modified xsi:type="dcterms:W3CDTF">2020-08-02T05:14:39Z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0x0101009C254D6C35236E4AB9FC3B834F5EAEFA</vt:lpwstr>
  </property>
</Properties>
</file>