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4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9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8666" y="2559875"/>
            <a:ext cx="4051549" cy="4051549"/>
            <a:chOff x="1828666" y="2559875"/>
            <a:chExt cx="4051549" cy="40515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666" y="2559875"/>
              <a:ext cx="4051549" cy="40515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8985" y="3225968"/>
            <a:ext cx="2719363" cy="2719363"/>
            <a:chOff x="468985" y="3225968"/>
            <a:chExt cx="2719363" cy="27193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985" y="3225968"/>
              <a:ext cx="2719363" cy="27193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4759" y="3225968"/>
            <a:ext cx="2719363" cy="2719363"/>
            <a:chOff x="2494759" y="3225968"/>
            <a:chExt cx="2719363" cy="27193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4759" y="3225968"/>
              <a:ext cx="2719363" cy="27193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3492" y="2540272"/>
            <a:ext cx="8299979" cy="62725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94878" y="6003116"/>
            <a:ext cx="1786074" cy="175240"/>
            <a:chOff x="7194878" y="6003116"/>
            <a:chExt cx="1786074" cy="1752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6607" y="5920262"/>
              <a:ext cx="3572148" cy="35048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4878" y="6003116"/>
              <a:ext cx="1786074" cy="17524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70481" y="8803898"/>
            <a:ext cx="2913527" cy="1394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70" y="1562159"/>
            <a:ext cx="10054575" cy="7454254"/>
            <a:chOff x="115570" y="1562159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0" y="1562159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1446" y="2036037"/>
            <a:ext cx="5267184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2506" y="2440598"/>
            <a:ext cx="9085958" cy="45583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124" y="1415730"/>
            <a:ext cx="10054575" cy="7454254"/>
            <a:chOff x="101124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24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09183" y="1906021"/>
            <a:ext cx="4894618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780" y="3503966"/>
            <a:ext cx="9306905" cy="5820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62" y="1415730"/>
            <a:ext cx="10054575" cy="7454254"/>
            <a:chOff x="144462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62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687" y="1783013"/>
            <a:ext cx="5445954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9841" y="3237775"/>
            <a:ext cx="7704504" cy="6730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967" y="4385008"/>
            <a:ext cx="3063390" cy="33777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36827" y="3862548"/>
            <a:ext cx="3835904" cy="19612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0166" y="5951917"/>
            <a:ext cx="4930277" cy="29096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8575" y="6094906"/>
            <a:ext cx="4926164" cy="165843"/>
            <a:chOff x="1428575" y="6094906"/>
            <a:chExt cx="4926164" cy="1658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428575" y="6094906"/>
              <a:ext cx="4926164" cy="1658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74579" y="5703835"/>
            <a:ext cx="5941302" cy="165843"/>
            <a:chOff x="3974579" y="5703835"/>
            <a:chExt cx="5941302" cy="1658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4579" y="5703835"/>
              <a:ext cx="5941302" cy="165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70" y="1444623"/>
            <a:ext cx="10054575" cy="7454254"/>
            <a:chOff x="115570" y="1444623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0" y="1444623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6982" y="4610952"/>
            <a:ext cx="4563086" cy="28839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29247" y="1747112"/>
            <a:ext cx="8504703" cy="25015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4689" y="3308196"/>
            <a:ext cx="3066590" cy="18666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8030" y="3221277"/>
            <a:ext cx="3933995" cy="1866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5688" y="4596506"/>
            <a:ext cx="5225470" cy="42665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0746" y="5929190"/>
            <a:ext cx="5217360" cy="165843"/>
            <a:chOff x="2260746" y="5929190"/>
            <a:chExt cx="5217360" cy="1658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260746" y="5929190"/>
              <a:ext cx="5217360" cy="165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70" y="1415730"/>
            <a:ext cx="10054575" cy="7454254"/>
            <a:chOff x="115570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0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857" y="1826352"/>
            <a:ext cx="2763683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8797" y="3169917"/>
            <a:ext cx="6728985" cy="27686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3610" y="6290231"/>
            <a:ext cx="7117242" cy="17142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16" y="1415730"/>
            <a:ext cx="10054575" cy="7454254"/>
            <a:chOff x="130016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16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942" y="1985260"/>
            <a:ext cx="2763683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2672" y="3713542"/>
            <a:ext cx="5353043" cy="39204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1308" y="2980008"/>
            <a:ext cx="4051549" cy="4051549"/>
            <a:chOff x="1091308" y="2980008"/>
            <a:chExt cx="4051549" cy="40515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308" y="2980008"/>
              <a:ext cx="4051549" cy="40515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659" y="3560017"/>
            <a:ext cx="2719363" cy="2719363"/>
            <a:chOff x="107659" y="3560017"/>
            <a:chExt cx="2719363" cy="27193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59" y="3560017"/>
              <a:ext cx="2719363" cy="27193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27022" y="3723343"/>
            <a:ext cx="2719363" cy="2719363"/>
            <a:chOff x="2827022" y="3723343"/>
            <a:chExt cx="2719363" cy="27193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022" y="3723343"/>
              <a:ext cx="2719363" cy="27193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7401" y="3516678"/>
            <a:ext cx="2719363" cy="2719363"/>
            <a:chOff x="1757401" y="3516678"/>
            <a:chExt cx="2719363" cy="27193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7401" y="3516678"/>
              <a:ext cx="2719363" cy="271936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8481" y="2779806"/>
            <a:ext cx="7441530" cy="52924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9635" y="4686774"/>
            <a:ext cx="2017255" cy="146247"/>
            <a:chOff x="8099635" y="4686774"/>
            <a:chExt cx="2017255" cy="1462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4985" y="4617627"/>
              <a:ext cx="4034509" cy="29249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9635" y="4686774"/>
              <a:ext cx="2017255" cy="146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016" y="1644743"/>
            <a:ext cx="10054575" cy="7454254"/>
            <a:chOff x="130016" y="1644743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16" y="1644743"/>
              <a:ext cx="10054575" cy="7454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3750" y="2970536"/>
            <a:ext cx="4398214" cy="4398214"/>
            <a:chOff x="1143750" y="2970536"/>
            <a:chExt cx="4398214" cy="43982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50" y="2970536"/>
              <a:ext cx="4398214" cy="4398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71429" y="3432324"/>
            <a:ext cx="3594643" cy="146247"/>
            <a:chOff x="5871429" y="3432324"/>
            <a:chExt cx="3594643" cy="1462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085" y="3363178"/>
              <a:ext cx="7189286" cy="29249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1429" y="3432324"/>
              <a:ext cx="3594643" cy="1462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908" y="3030014"/>
            <a:ext cx="9739337" cy="2986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24" y="1573965"/>
            <a:ext cx="10054575" cy="7454254"/>
            <a:chOff x="101124" y="1573965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24" y="1573965"/>
              <a:ext cx="10054575" cy="7454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24" y="1838619"/>
            <a:ext cx="6394332" cy="24476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828" y="3233191"/>
            <a:ext cx="3629450" cy="2218568"/>
            <a:chOff x="862828" y="3233191"/>
            <a:chExt cx="3629450" cy="22185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828" y="3233191"/>
              <a:ext cx="3629450" cy="22185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5728" y="3233191"/>
            <a:ext cx="3615004" cy="2218568"/>
            <a:chOff x="5675728" y="3233191"/>
            <a:chExt cx="3615004" cy="22185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728" y="3233191"/>
              <a:ext cx="3615004" cy="22185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562" y="6509902"/>
            <a:ext cx="3663761" cy="22440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18752" y="5555043"/>
            <a:ext cx="717601" cy="511033"/>
            <a:chOff x="2318752" y="5555043"/>
            <a:chExt cx="717601" cy="5110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318752" y="5555043"/>
              <a:ext cx="717601" cy="5110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67768" y="5555043"/>
            <a:ext cx="717601" cy="511033"/>
            <a:chOff x="7167768" y="5555043"/>
            <a:chExt cx="717601" cy="5110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167768" y="5555043"/>
              <a:ext cx="717601" cy="5110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77546" y="6509902"/>
            <a:ext cx="2405734" cy="22440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42857" y="2573098"/>
            <a:ext cx="3594643" cy="146247"/>
            <a:chOff x="5142857" y="2573098"/>
            <a:chExt cx="3594643" cy="1462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9513" y="2503952"/>
              <a:ext cx="7189286" cy="29249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857" y="2573098"/>
              <a:ext cx="3594643" cy="146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016" y="1644743"/>
            <a:ext cx="10054575" cy="7454254"/>
            <a:chOff x="130016" y="1644743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16" y="1644743"/>
              <a:ext cx="10054575" cy="7454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71429" y="3432324"/>
            <a:ext cx="3594643" cy="146247"/>
            <a:chOff x="5871429" y="3432324"/>
            <a:chExt cx="3594643" cy="1462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085" y="3363178"/>
              <a:ext cx="7189286" cy="29249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1429" y="3432324"/>
              <a:ext cx="3594643" cy="1462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5174" y="3073352"/>
            <a:ext cx="7544120" cy="3047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570" y="1733547"/>
            <a:ext cx="10054575" cy="7454254"/>
            <a:chOff x="115570" y="1733547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70" y="1733547"/>
              <a:ext cx="10054575" cy="7454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083" y="2339209"/>
            <a:ext cx="4067393" cy="2455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3018" y="2566341"/>
            <a:ext cx="3594643" cy="146247"/>
            <a:chOff x="893018" y="2566341"/>
            <a:chExt cx="3594643" cy="146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00326" y="2497195"/>
              <a:ext cx="7189286" cy="2924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018" y="2566341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31918" y="3117083"/>
            <a:ext cx="4051549" cy="4051549"/>
            <a:chOff x="6031918" y="3117083"/>
            <a:chExt cx="4051549" cy="40515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1918" y="3117083"/>
              <a:ext cx="4051549" cy="40515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2857" y="3723343"/>
            <a:ext cx="2719363" cy="2719363"/>
            <a:chOff x="5142857" y="3723343"/>
            <a:chExt cx="2719363" cy="2719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2857" y="3723343"/>
              <a:ext cx="2719363" cy="2719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15103" y="3723343"/>
            <a:ext cx="2719363" cy="2719363"/>
            <a:chOff x="7215103" y="3723343"/>
            <a:chExt cx="2719363" cy="27193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5103" y="3723343"/>
              <a:ext cx="2719363" cy="27193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98011" y="3723343"/>
            <a:ext cx="2719363" cy="2719363"/>
            <a:chOff x="6698011" y="3723343"/>
            <a:chExt cx="2719363" cy="27193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8011" y="3723343"/>
              <a:ext cx="2719363" cy="271936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8363" y="4154311"/>
            <a:ext cx="6936827" cy="32959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570" y="1622670"/>
            <a:ext cx="10054575" cy="7454254"/>
            <a:chOff x="115570" y="1622670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70" y="1622670"/>
              <a:ext cx="10054575" cy="7454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809" y="2009039"/>
            <a:ext cx="5310237" cy="24492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8465" y="2313066"/>
            <a:ext cx="4414286" cy="146247"/>
            <a:chOff x="418465" y="2313066"/>
            <a:chExt cx="4414286" cy="146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4700" y="2243920"/>
              <a:ext cx="8828571" cy="2924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465" y="2313066"/>
              <a:ext cx="4414286" cy="14624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466" y="3658907"/>
            <a:ext cx="4509487" cy="42385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8411" y="3626444"/>
            <a:ext cx="4905478" cy="33777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0746" y="6059206"/>
            <a:ext cx="5217360" cy="165843"/>
            <a:chOff x="2260746" y="6059206"/>
            <a:chExt cx="5217360" cy="1658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260746" y="6059206"/>
              <a:ext cx="5217360" cy="165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570" y="1663955"/>
            <a:ext cx="10054575" cy="7454254"/>
            <a:chOff x="115570" y="1663955"/>
            <a:chExt cx="10054575" cy="745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70" y="1663955"/>
              <a:ext cx="10054575" cy="7454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5147" y="1948813"/>
            <a:ext cx="4049466" cy="24492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968" y="3372324"/>
            <a:ext cx="8001031" cy="48929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59932" y="1706825"/>
            <a:ext cx="6100049" cy="4782221"/>
            <a:chOff x="3659932" y="1706825"/>
            <a:chExt cx="6100049" cy="47822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391" y="-697116"/>
              <a:ext cx="12200097" cy="95644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9932" y="1706825"/>
              <a:ext cx="6100049" cy="47822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4662" y="3124940"/>
            <a:ext cx="6064847" cy="28030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8466" y="2252840"/>
            <a:ext cx="3594643" cy="146247"/>
            <a:chOff x="418466" y="2252840"/>
            <a:chExt cx="3594643" cy="1462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374878" y="2183694"/>
              <a:ext cx="7189286" cy="2924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466" y="2252840"/>
              <a:ext cx="3594643" cy="146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70" y="1415730"/>
            <a:ext cx="10054575" cy="7454254"/>
            <a:chOff x="115570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0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47" y="1790451"/>
            <a:ext cx="3252572" cy="25015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4564" y="3134586"/>
            <a:ext cx="7065434" cy="585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14" y="3403432"/>
            <a:ext cx="3594643" cy="146247"/>
            <a:chOff x="654414" y="3403432"/>
            <a:chExt cx="3594643" cy="146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14" y="3403432"/>
              <a:ext cx="3594643" cy="146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70" y="1415730"/>
            <a:ext cx="10054575" cy="7454254"/>
            <a:chOff x="115570" y="1415730"/>
            <a:chExt cx="10054575" cy="7454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0" y="1415730"/>
              <a:ext cx="10054575" cy="7454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909" y="1649219"/>
            <a:ext cx="3011924" cy="2501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6004" y="2724150"/>
            <a:ext cx="7330266" cy="22414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62378" y="2964761"/>
            <a:ext cx="1245059" cy="1169836"/>
            <a:chOff x="7262378" y="2964761"/>
            <a:chExt cx="1245059" cy="11698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2378" y="2964761"/>
              <a:ext cx="1245059" cy="11698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140" y="4378207"/>
            <a:ext cx="3959188" cy="25015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6004" y="5483196"/>
            <a:ext cx="8077502" cy="3169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수현</cp:lastModifiedBy>
  <cp:revision>1</cp:revision>
  <dcterms:created xsi:type="dcterms:W3CDTF">2021-09-25T22:55:53Z</dcterms:created>
  <dcterms:modified xsi:type="dcterms:W3CDTF">2021-09-25T13:59:27Z</dcterms:modified>
</cp:coreProperties>
</file>