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2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3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C2FF-83EC-4A00-B797-1C2569D9620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8886-74A0-4647-8D2C-03C449AFC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500" y="980728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n-US" altLang="ko-KR" sz="1600" dirty="0" err="1" smtClean="0"/>
              <a:t>GetIformListCtrl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49188" y="1448780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InformDAO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681010" y="2204864"/>
            <a:ext cx="216024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8592" y="2204864"/>
            <a:ext cx="216024" cy="4392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62344" y="2492896"/>
            <a:ext cx="2000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7060" y="2123564"/>
            <a:ext cx="15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getInformList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41232" y="2204864"/>
            <a:ext cx="216024" cy="302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9428" y="980728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DBCon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050117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0117" y="21235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getConnection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64288" y="980728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996717" y="2204864"/>
            <a:ext cx="216024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156176" y="2492896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269" y="212356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executeQuery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156176" y="3068960"/>
            <a:ext cx="176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270892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9188" y="3624173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InformVO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933077" y="4020217"/>
            <a:ext cx="834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71756" y="363573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setSeq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462344" y="4020217"/>
            <a:ext cx="1237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3635732"/>
            <a:ext cx="43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10141" y="44371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err="1" smtClean="0"/>
              <a:t>getInformList.jsp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7675441" y="5373216"/>
            <a:ext cx="216024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462344" y="5985284"/>
            <a:ext cx="6049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1818" y="55172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Dispatcher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849188" y="935614"/>
            <a:ext cx="187220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Model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>
            <a:stCxn id="4" idx="2"/>
            <a:endCxn id="7" idx="0"/>
          </p:cNvCxnSpPr>
          <p:nvPr/>
        </p:nvCxnSpPr>
        <p:spPr>
          <a:xfrm>
            <a:off x="1316604" y="1772816"/>
            <a:ext cx="0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2"/>
            <a:endCxn id="6" idx="0"/>
          </p:cNvCxnSpPr>
          <p:nvPr/>
        </p:nvCxnSpPr>
        <p:spPr>
          <a:xfrm>
            <a:off x="3785292" y="1844824"/>
            <a:ext cx="373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  <a:endCxn id="11" idx="0"/>
          </p:cNvCxnSpPr>
          <p:nvPr/>
        </p:nvCxnSpPr>
        <p:spPr>
          <a:xfrm>
            <a:off x="5945532" y="1772816"/>
            <a:ext cx="3712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2"/>
            <a:endCxn id="17" idx="0"/>
          </p:cNvCxnSpPr>
          <p:nvPr/>
        </p:nvCxnSpPr>
        <p:spPr>
          <a:xfrm>
            <a:off x="8100392" y="1772816"/>
            <a:ext cx="4337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80500" y="27089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108520" y="2267580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doPost</a:t>
            </a:r>
            <a:r>
              <a:rPr lang="en-US" altLang="ko-KR" dirty="0" smtClean="0"/>
              <a:t>/Get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179512" y="59852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82" y="55172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9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2021-12-07T06:33:32Z</dcterms:created>
  <dcterms:modified xsi:type="dcterms:W3CDTF">2021-12-07T06:49:59Z</dcterms:modified>
</cp:coreProperties>
</file>