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2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2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3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9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C2FF-83EC-4A00-B797-1C2569D9620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6818" y="-1805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AdminGetBuyListCtrl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BuyDAO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212356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adminGetBuyList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34983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executeQuery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ResultSet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BuyVO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setBuyid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adminGetBuyList.jsp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7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7" y="-1805"/>
            <a:ext cx="1933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DeleteOrderbasketCtrl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OrderbasketDAO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2123564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DeleteOrderbasket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991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OrderbasketVO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setOrderbasketid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deleteOrderbasket.jsp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20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-1805"/>
            <a:ext cx="198750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GetProlistListCtrl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ProlistDAO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0581" y="2123564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getProlist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0117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executeQuery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ResultSet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ProlistVO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setprolistid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66541" y="17912"/>
            <a:ext cx="192400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getProlistList.jsp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0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7" y="-1805"/>
            <a:ext cx="1933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AddProlistCtrl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ProlistDAO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4424" y="2123564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AddProlist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991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ProlistVO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setProlistid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addProlist.jsp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8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7" y="-1805"/>
            <a:ext cx="1933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UpdateProlistCtrl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ProlistDAO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1680" y="2123564"/>
            <a:ext cx="15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UpdateProlist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991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ProlistVO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setProlistid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updateProlist.jsp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7" y="-1805"/>
            <a:ext cx="1933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DeleteProlistCtrl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ProlistDAO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1680" y="2123564"/>
            <a:ext cx="14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DeleteProlist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991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ProlistVO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setProlistid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deleteProlist.jsp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6818" y="-1805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GetBuyListCtrl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BuyDAO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7060" y="212356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getBuyList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0117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executeQuery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BuyVO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setBuyid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getBuyList.jsp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4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6818" y="-1805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GetCouponListCtrl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9672" y="212356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getCouponList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0117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executeQuery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ResultSet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setCouponid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getCouponList.jsp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6818" y="-1805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AdminGetCouponListCtrl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3648" y="212356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adminGetCouponList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34983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executeQuery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ResultSet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setCouponid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adminGetCouponList.jsp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7" y="-1805"/>
            <a:ext cx="1933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UpdateCouponCtrl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5399" y="2123564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updateCoupon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991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updateCoupon.jsp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5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7" y="-1805"/>
            <a:ext cx="1933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InsertCouponCtrl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5399" y="2123564"/>
            <a:ext cx="15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insertCoupon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991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setCouponid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insertCoupon.jsp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1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7" y="-1805"/>
            <a:ext cx="1933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DeleteCouponCtrl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5399" y="2123564"/>
            <a:ext cx="16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deleteCoupon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991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CouponVO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setCouponid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deleteCoupon.jsp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-1805"/>
            <a:ext cx="198750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GetOrderbasketCtrl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OrderbasketDAO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1238" y="2123564"/>
            <a:ext cx="17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getOrderbasket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0117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executeQuery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ResultSet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OrderbasketVO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etOrderbasketid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66541" y="17912"/>
            <a:ext cx="192400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getOrderbasket.jsp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17" y="-1805"/>
            <a:ext cx="1933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InsertOrderbasketCtrl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9632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OrderbasketDAO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2123564"/>
            <a:ext cx="20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InsertOrderbasket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9428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991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58099" y="8621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OrderbasketVO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setOrderbasketid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318339" y="179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insertOrderbasket.jsp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17" y="5974214"/>
            <a:ext cx="10213947" cy="1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-1805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</p:cNvCxnSpPr>
          <p:nvPr/>
        </p:nvCxnSpPr>
        <p:spPr>
          <a:xfrm>
            <a:off x="1302922" y="790283"/>
            <a:ext cx="13773" cy="607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</p:cNvCxnSpPr>
          <p:nvPr/>
        </p:nvCxnSpPr>
        <p:spPr>
          <a:xfrm>
            <a:off x="3779912" y="792369"/>
            <a:ext cx="19845" cy="6074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</p:cNvCxnSpPr>
          <p:nvPr/>
        </p:nvCxnSpPr>
        <p:spPr>
          <a:xfrm>
            <a:off x="5945532" y="810000"/>
            <a:ext cx="64776" cy="60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</p:cNvCxnSpPr>
          <p:nvPr/>
        </p:nvCxnSpPr>
        <p:spPr>
          <a:xfrm>
            <a:off x="8094203" y="800709"/>
            <a:ext cx="49058" cy="6066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10340990" y="810000"/>
            <a:ext cx="98116" cy="6057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2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249</Words>
  <Application>Microsoft Office PowerPoint</Application>
  <PresentationFormat>화면 슬라이드 쇼(4:3)</PresentationFormat>
  <Paragraphs>249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2021-12-07T06:33:32Z</dcterms:created>
  <dcterms:modified xsi:type="dcterms:W3CDTF">2021-12-09T08:37:41Z</dcterms:modified>
</cp:coreProperties>
</file>