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9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6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8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2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4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1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4CF4-0A93-484A-9E78-AD53EC607A8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7DC0-96E1-4A67-B456-D7DB5D25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1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61182" y="1656521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장바구니</a:t>
            </a:r>
            <a:endParaRPr lang="ko-KR" altLang="en-US" sz="1400"/>
          </a:p>
        </p:txBody>
      </p:sp>
      <p:sp>
        <p:nvSpPr>
          <p:cNvPr id="5" name="타원 4"/>
          <p:cNvSpPr/>
          <p:nvPr/>
        </p:nvSpPr>
        <p:spPr>
          <a:xfrm>
            <a:off x="2259495" y="2014332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장바구니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3087758" y="2597424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5221353" y="2597424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6009861" y="2014332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285460" y="702365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553739" y="728869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</a:t>
            </a:r>
            <a:endParaRPr lang="ko-KR" altLang="en-US" sz="1400" dirty="0"/>
          </a:p>
        </p:txBody>
      </p:sp>
      <p:sp>
        <p:nvSpPr>
          <p:cNvPr id="12" name="다이아몬드 11"/>
          <p:cNvSpPr/>
          <p:nvPr/>
        </p:nvSpPr>
        <p:spPr>
          <a:xfrm>
            <a:off x="4036975" y="609601"/>
            <a:ext cx="1537252" cy="662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177808" y="4479229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결제</a:t>
            </a:r>
            <a:endParaRPr lang="ko-KR" altLang="en-US" sz="1400" dirty="0"/>
          </a:p>
        </p:txBody>
      </p:sp>
      <p:sp>
        <p:nvSpPr>
          <p:cNvPr id="14" name="다이아몬드 13"/>
          <p:cNvSpPr/>
          <p:nvPr/>
        </p:nvSpPr>
        <p:spPr>
          <a:xfrm>
            <a:off x="4051792" y="3425682"/>
            <a:ext cx="1537252" cy="662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수단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2242868" y="5022572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3071132" y="5592409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4919809" y="5632157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5993235" y="5022571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1434487" y="4452735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배송지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6881130" y="4452735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2242867" y="3869630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카드번호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5989926" y="3869630"/>
            <a:ext cx="1338469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카드암호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9617701" y="4479229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</a:t>
            </a:r>
            <a:endParaRPr lang="ko-KR" altLang="en-US" sz="1400" dirty="0"/>
          </a:p>
        </p:txBody>
      </p:sp>
      <p:cxnSp>
        <p:nvCxnSpPr>
          <p:cNvPr id="25" name="꺾인 연결선 24"/>
          <p:cNvCxnSpPr>
            <a:stCxn id="12" idx="2"/>
            <a:endCxn id="4" idx="0"/>
          </p:cNvCxnSpPr>
          <p:nvPr/>
        </p:nvCxnSpPr>
        <p:spPr>
          <a:xfrm rot="5400000">
            <a:off x="4612602" y="1463521"/>
            <a:ext cx="384311" cy="1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1"/>
            <a:endCxn id="5" idx="7"/>
          </p:cNvCxnSpPr>
          <p:nvPr/>
        </p:nvCxnSpPr>
        <p:spPr>
          <a:xfrm flipH="1">
            <a:off x="3401950" y="1868556"/>
            <a:ext cx="759232" cy="20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1"/>
            <a:endCxn id="6" idx="0"/>
          </p:cNvCxnSpPr>
          <p:nvPr/>
        </p:nvCxnSpPr>
        <p:spPr>
          <a:xfrm flipH="1">
            <a:off x="3756993" y="1868556"/>
            <a:ext cx="404189" cy="7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" idx="3"/>
            <a:endCxn id="7" idx="0"/>
          </p:cNvCxnSpPr>
          <p:nvPr/>
        </p:nvCxnSpPr>
        <p:spPr>
          <a:xfrm>
            <a:off x="5446643" y="1868556"/>
            <a:ext cx="443945" cy="7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8" idx="1"/>
          </p:cNvCxnSpPr>
          <p:nvPr/>
        </p:nvCxnSpPr>
        <p:spPr>
          <a:xfrm>
            <a:off x="5446643" y="1868556"/>
            <a:ext cx="759232" cy="20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0" idx="3"/>
            <a:endCxn id="12" idx="1"/>
          </p:cNvCxnSpPr>
          <p:nvPr/>
        </p:nvCxnSpPr>
        <p:spPr>
          <a:xfrm>
            <a:off x="2570921" y="914400"/>
            <a:ext cx="1466054" cy="2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1"/>
            <a:endCxn id="12" idx="3"/>
          </p:cNvCxnSpPr>
          <p:nvPr/>
        </p:nvCxnSpPr>
        <p:spPr>
          <a:xfrm flipH="1">
            <a:off x="5574227" y="940904"/>
            <a:ext cx="19795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" idx="2"/>
            <a:endCxn id="14" idx="0"/>
          </p:cNvCxnSpPr>
          <p:nvPr/>
        </p:nvCxnSpPr>
        <p:spPr>
          <a:xfrm>
            <a:off x="4803913" y="2080591"/>
            <a:ext cx="16505" cy="13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3" idx="0"/>
            <a:endCxn id="14" idx="2"/>
          </p:cNvCxnSpPr>
          <p:nvPr/>
        </p:nvCxnSpPr>
        <p:spPr>
          <a:xfrm flipH="1" flipV="1">
            <a:off x="4820418" y="4088291"/>
            <a:ext cx="121" cy="39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3" idx="1"/>
            <a:endCxn id="21" idx="5"/>
          </p:cNvCxnSpPr>
          <p:nvPr/>
        </p:nvCxnSpPr>
        <p:spPr>
          <a:xfrm flipH="1" flipV="1">
            <a:off x="3385322" y="4242907"/>
            <a:ext cx="792486" cy="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3" idx="1"/>
            <a:endCxn id="19" idx="6"/>
          </p:cNvCxnSpPr>
          <p:nvPr/>
        </p:nvCxnSpPr>
        <p:spPr>
          <a:xfrm flipH="1" flipV="1">
            <a:off x="2772956" y="4671396"/>
            <a:ext cx="1404852" cy="1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3"/>
            <a:endCxn id="22" idx="3"/>
          </p:cNvCxnSpPr>
          <p:nvPr/>
        </p:nvCxnSpPr>
        <p:spPr>
          <a:xfrm flipV="1">
            <a:off x="5463269" y="4242907"/>
            <a:ext cx="722671" cy="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3" idx="3"/>
            <a:endCxn id="20" idx="2"/>
          </p:cNvCxnSpPr>
          <p:nvPr/>
        </p:nvCxnSpPr>
        <p:spPr>
          <a:xfrm flipV="1">
            <a:off x="5463269" y="4671396"/>
            <a:ext cx="1417861" cy="1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" idx="1"/>
            <a:endCxn id="15" idx="6"/>
          </p:cNvCxnSpPr>
          <p:nvPr/>
        </p:nvCxnSpPr>
        <p:spPr>
          <a:xfrm flipH="1">
            <a:off x="3581337" y="4691264"/>
            <a:ext cx="596471" cy="54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1"/>
            <a:endCxn id="16" idx="0"/>
          </p:cNvCxnSpPr>
          <p:nvPr/>
        </p:nvCxnSpPr>
        <p:spPr>
          <a:xfrm flipH="1">
            <a:off x="3740367" y="4691264"/>
            <a:ext cx="437441" cy="90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3" idx="3"/>
            <a:endCxn id="17" idx="0"/>
          </p:cNvCxnSpPr>
          <p:nvPr/>
        </p:nvCxnSpPr>
        <p:spPr>
          <a:xfrm>
            <a:off x="5463269" y="4691264"/>
            <a:ext cx="125775" cy="94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3" idx="3"/>
            <a:endCxn id="18" idx="2"/>
          </p:cNvCxnSpPr>
          <p:nvPr/>
        </p:nvCxnSpPr>
        <p:spPr>
          <a:xfrm>
            <a:off x="5463269" y="4691264"/>
            <a:ext cx="529966" cy="54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3" idx="2"/>
            <a:endCxn id="23" idx="2"/>
          </p:cNvCxnSpPr>
          <p:nvPr/>
        </p:nvCxnSpPr>
        <p:spPr>
          <a:xfrm rot="16200000" flipH="1">
            <a:off x="7540485" y="2183352"/>
            <a:ext cx="12700" cy="5439893"/>
          </a:xfrm>
          <a:prstGeom prst="bentConnector3">
            <a:avLst>
              <a:gd name="adj1" fmla="val 125345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61182" y="1656521"/>
            <a:ext cx="1285461" cy="424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장바구니</a:t>
            </a:r>
            <a:endParaRPr lang="ko-KR" altLang="en-US" sz="1400"/>
          </a:p>
        </p:txBody>
      </p:sp>
      <p:sp>
        <p:nvSpPr>
          <p:cNvPr id="5" name="타원 4"/>
          <p:cNvSpPr/>
          <p:nvPr/>
        </p:nvSpPr>
        <p:spPr>
          <a:xfrm>
            <a:off x="2259495" y="2014332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장바구니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3087758" y="2597424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5221353" y="2597424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6009861" y="2014332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285460" y="702365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553739" y="728869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</a:t>
            </a:r>
            <a:endParaRPr lang="ko-KR" altLang="en-US" sz="1400" dirty="0"/>
          </a:p>
        </p:txBody>
      </p:sp>
      <p:sp>
        <p:nvSpPr>
          <p:cNvPr id="11" name="다이아몬드 10"/>
          <p:cNvSpPr/>
          <p:nvPr/>
        </p:nvSpPr>
        <p:spPr>
          <a:xfrm>
            <a:off x="4036975" y="609601"/>
            <a:ext cx="1537252" cy="662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177808" y="4479229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결제</a:t>
            </a:r>
            <a:endParaRPr lang="ko-KR" altLang="en-US" sz="1400" dirty="0"/>
          </a:p>
        </p:txBody>
      </p:sp>
      <p:sp>
        <p:nvSpPr>
          <p:cNvPr id="13" name="다이아몬드 12"/>
          <p:cNvSpPr/>
          <p:nvPr/>
        </p:nvSpPr>
        <p:spPr>
          <a:xfrm>
            <a:off x="4051792" y="3425682"/>
            <a:ext cx="1537252" cy="662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수단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9617701" y="4479229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</a:t>
            </a:r>
            <a:endParaRPr lang="ko-KR" altLang="en-US" sz="1400" dirty="0"/>
          </a:p>
        </p:txBody>
      </p:sp>
      <p:cxnSp>
        <p:nvCxnSpPr>
          <p:cNvPr id="23" name="꺾인 연결선 22"/>
          <p:cNvCxnSpPr>
            <a:stCxn id="11" idx="2"/>
            <a:endCxn id="4" idx="0"/>
          </p:cNvCxnSpPr>
          <p:nvPr/>
        </p:nvCxnSpPr>
        <p:spPr>
          <a:xfrm rot="5400000">
            <a:off x="4612602" y="1463521"/>
            <a:ext cx="384311" cy="1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1"/>
            <a:endCxn id="5" idx="7"/>
          </p:cNvCxnSpPr>
          <p:nvPr/>
        </p:nvCxnSpPr>
        <p:spPr>
          <a:xfrm flipH="1">
            <a:off x="3401950" y="1868556"/>
            <a:ext cx="759232" cy="20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1"/>
            <a:endCxn id="6" idx="0"/>
          </p:cNvCxnSpPr>
          <p:nvPr/>
        </p:nvCxnSpPr>
        <p:spPr>
          <a:xfrm flipH="1">
            <a:off x="3756993" y="1868556"/>
            <a:ext cx="404189" cy="7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3"/>
            <a:endCxn id="7" idx="0"/>
          </p:cNvCxnSpPr>
          <p:nvPr/>
        </p:nvCxnSpPr>
        <p:spPr>
          <a:xfrm>
            <a:off x="5446643" y="1868556"/>
            <a:ext cx="443945" cy="7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8" idx="1"/>
          </p:cNvCxnSpPr>
          <p:nvPr/>
        </p:nvCxnSpPr>
        <p:spPr>
          <a:xfrm>
            <a:off x="5446643" y="1868556"/>
            <a:ext cx="759232" cy="20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3"/>
            <a:endCxn id="11" idx="1"/>
          </p:cNvCxnSpPr>
          <p:nvPr/>
        </p:nvCxnSpPr>
        <p:spPr>
          <a:xfrm>
            <a:off x="2570921" y="914400"/>
            <a:ext cx="1466054" cy="2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1"/>
            <a:endCxn id="11" idx="3"/>
          </p:cNvCxnSpPr>
          <p:nvPr/>
        </p:nvCxnSpPr>
        <p:spPr>
          <a:xfrm flipH="1">
            <a:off x="5574227" y="940904"/>
            <a:ext cx="19795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" idx="2"/>
            <a:endCxn id="13" idx="0"/>
          </p:cNvCxnSpPr>
          <p:nvPr/>
        </p:nvCxnSpPr>
        <p:spPr>
          <a:xfrm>
            <a:off x="4803913" y="2080591"/>
            <a:ext cx="16505" cy="13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0"/>
            <a:endCxn id="13" idx="2"/>
          </p:cNvCxnSpPr>
          <p:nvPr/>
        </p:nvCxnSpPr>
        <p:spPr>
          <a:xfrm flipH="1" flipV="1">
            <a:off x="4820418" y="4088291"/>
            <a:ext cx="121" cy="39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2" idx="2"/>
            <a:endCxn id="22" idx="2"/>
          </p:cNvCxnSpPr>
          <p:nvPr/>
        </p:nvCxnSpPr>
        <p:spPr>
          <a:xfrm rot="16200000" flipH="1">
            <a:off x="7540485" y="2183352"/>
            <a:ext cx="12700" cy="5439893"/>
          </a:xfrm>
          <a:prstGeom prst="bentConnector3">
            <a:avLst>
              <a:gd name="adj1" fmla="val 125345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8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61182" y="1656521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장바구니</a:t>
            </a:r>
            <a:endParaRPr lang="ko-KR" altLang="en-US" sz="1400"/>
          </a:p>
        </p:txBody>
      </p:sp>
      <p:sp>
        <p:nvSpPr>
          <p:cNvPr id="9" name="직사각형 8"/>
          <p:cNvSpPr/>
          <p:nvPr/>
        </p:nvSpPr>
        <p:spPr>
          <a:xfrm>
            <a:off x="1285460" y="702365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553739" y="728869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</a:t>
            </a:r>
            <a:endParaRPr lang="ko-KR" altLang="en-US" sz="1400" dirty="0"/>
          </a:p>
        </p:txBody>
      </p:sp>
      <p:sp>
        <p:nvSpPr>
          <p:cNvPr id="11" name="다이아몬드 10"/>
          <p:cNvSpPr/>
          <p:nvPr/>
        </p:nvSpPr>
        <p:spPr>
          <a:xfrm>
            <a:off x="4036975" y="609601"/>
            <a:ext cx="1537252" cy="662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구매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기능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177808" y="4479229"/>
            <a:ext cx="1285461" cy="424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결제</a:t>
            </a:r>
            <a:endParaRPr lang="ko-KR" altLang="en-US" sz="1400" dirty="0"/>
          </a:p>
        </p:txBody>
      </p:sp>
      <p:sp>
        <p:nvSpPr>
          <p:cNvPr id="13" name="다이아몬드 12"/>
          <p:cNvSpPr/>
          <p:nvPr/>
        </p:nvSpPr>
        <p:spPr>
          <a:xfrm>
            <a:off x="4051792" y="3425682"/>
            <a:ext cx="1537252" cy="662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수단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2242868" y="5022572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3071132" y="5592409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5121145" y="5632157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5993235" y="5022571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1434487" y="4452735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배송지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6881130" y="4452735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2242867" y="3869630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카드번호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5989926" y="3869630"/>
            <a:ext cx="1338469" cy="437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카드암호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9617701" y="4479229"/>
            <a:ext cx="1285461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</a:t>
            </a:r>
            <a:endParaRPr lang="ko-KR" altLang="en-US" sz="1400" dirty="0"/>
          </a:p>
        </p:txBody>
      </p:sp>
      <p:cxnSp>
        <p:nvCxnSpPr>
          <p:cNvPr id="23" name="꺾인 연결선 22"/>
          <p:cNvCxnSpPr>
            <a:stCxn id="11" idx="2"/>
            <a:endCxn id="4" idx="0"/>
          </p:cNvCxnSpPr>
          <p:nvPr/>
        </p:nvCxnSpPr>
        <p:spPr>
          <a:xfrm rot="5400000">
            <a:off x="4612602" y="1463521"/>
            <a:ext cx="384311" cy="1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3"/>
            <a:endCxn id="11" idx="1"/>
          </p:cNvCxnSpPr>
          <p:nvPr/>
        </p:nvCxnSpPr>
        <p:spPr>
          <a:xfrm>
            <a:off x="2570921" y="914400"/>
            <a:ext cx="1466054" cy="2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1"/>
            <a:endCxn id="11" idx="3"/>
          </p:cNvCxnSpPr>
          <p:nvPr/>
        </p:nvCxnSpPr>
        <p:spPr>
          <a:xfrm flipH="1">
            <a:off x="5574227" y="940904"/>
            <a:ext cx="19795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" idx="2"/>
            <a:endCxn id="13" idx="0"/>
          </p:cNvCxnSpPr>
          <p:nvPr/>
        </p:nvCxnSpPr>
        <p:spPr>
          <a:xfrm>
            <a:off x="4803913" y="2080591"/>
            <a:ext cx="16505" cy="13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0"/>
            <a:endCxn id="13" idx="2"/>
          </p:cNvCxnSpPr>
          <p:nvPr/>
        </p:nvCxnSpPr>
        <p:spPr>
          <a:xfrm flipH="1" flipV="1">
            <a:off x="4820418" y="4088291"/>
            <a:ext cx="121" cy="39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  <a:endCxn id="20" idx="5"/>
          </p:cNvCxnSpPr>
          <p:nvPr/>
        </p:nvCxnSpPr>
        <p:spPr>
          <a:xfrm flipH="1" flipV="1">
            <a:off x="3385322" y="4242907"/>
            <a:ext cx="792486" cy="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1"/>
            <a:endCxn id="18" idx="6"/>
          </p:cNvCxnSpPr>
          <p:nvPr/>
        </p:nvCxnSpPr>
        <p:spPr>
          <a:xfrm flipH="1" flipV="1">
            <a:off x="2772956" y="4671396"/>
            <a:ext cx="1404852" cy="1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3"/>
            <a:endCxn id="21" idx="3"/>
          </p:cNvCxnSpPr>
          <p:nvPr/>
        </p:nvCxnSpPr>
        <p:spPr>
          <a:xfrm flipV="1">
            <a:off x="5463269" y="4242907"/>
            <a:ext cx="722671" cy="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3"/>
            <a:endCxn id="19" idx="2"/>
          </p:cNvCxnSpPr>
          <p:nvPr/>
        </p:nvCxnSpPr>
        <p:spPr>
          <a:xfrm flipV="1">
            <a:off x="5463269" y="4671396"/>
            <a:ext cx="1417861" cy="1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1"/>
            <a:endCxn id="14" idx="6"/>
          </p:cNvCxnSpPr>
          <p:nvPr/>
        </p:nvCxnSpPr>
        <p:spPr>
          <a:xfrm flipH="1">
            <a:off x="3581337" y="4691264"/>
            <a:ext cx="596471" cy="54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1"/>
            <a:endCxn id="15" idx="0"/>
          </p:cNvCxnSpPr>
          <p:nvPr/>
        </p:nvCxnSpPr>
        <p:spPr>
          <a:xfrm flipH="1">
            <a:off x="3740367" y="4691264"/>
            <a:ext cx="437441" cy="90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6" idx="0"/>
          </p:cNvCxnSpPr>
          <p:nvPr/>
        </p:nvCxnSpPr>
        <p:spPr>
          <a:xfrm>
            <a:off x="5463269" y="4691264"/>
            <a:ext cx="327111" cy="94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2" idx="3"/>
            <a:endCxn id="17" idx="2"/>
          </p:cNvCxnSpPr>
          <p:nvPr/>
        </p:nvCxnSpPr>
        <p:spPr>
          <a:xfrm>
            <a:off x="5463269" y="4691264"/>
            <a:ext cx="529966" cy="54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2" idx="2"/>
            <a:endCxn id="22" idx="2"/>
          </p:cNvCxnSpPr>
          <p:nvPr/>
        </p:nvCxnSpPr>
        <p:spPr>
          <a:xfrm rot="16200000" flipH="1">
            <a:off x="7540485" y="2183352"/>
            <a:ext cx="12700" cy="5439893"/>
          </a:xfrm>
          <a:prstGeom prst="bentConnector3">
            <a:avLst>
              <a:gd name="adj1" fmla="val 125345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61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2021-12-17T05:05:47Z</dcterms:created>
  <dcterms:modified xsi:type="dcterms:W3CDTF">2021-12-17T05:41:57Z</dcterms:modified>
</cp:coreProperties>
</file>