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6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8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7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E930-9D93-45D7-9020-6E6F6B4C9A97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0CC9-8B18-4778-B8DA-CB69F47D8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종속 처리 6"/>
          <p:cNvSpPr/>
          <p:nvPr/>
        </p:nvSpPr>
        <p:spPr>
          <a:xfrm rot="16200000">
            <a:off x="-112222" y="1532190"/>
            <a:ext cx="3154680" cy="2132214"/>
          </a:xfrm>
          <a:prstGeom prst="flowChartPredefined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1467" y="1068185"/>
            <a:ext cx="114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</a:t>
            </a:r>
            <a:r>
              <a:rPr lang="en-US" altLang="ko-KR" sz="1400" dirty="0" err="1" smtClean="0"/>
              <a:t>Usertb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1603" y="1536468"/>
            <a:ext cx="18390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u_id</a:t>
            </a:r>
            <a:r>
              <a:rPr lang="en-US" altLang="ko-KR" sz="1200" dirty="0" smtClean="0"/>
              <a:t>, String)</a:t>
            </a:r>
          </a:p>
          <a:p>
            <a:r>
              <a:rPr lang="ko-KR" altLang="en-US" sz="1200" dirty="0" smtClean="0"/>
              <a:t>비밀번호</a:t>
            </a:r>
            <a:r>
              <a:rPr lang="en-US" altLang="ko-KR" sz="1200" dirty="0" smtClean="0"/>
              <a:t>(pw, String)</a:t>
            </a:r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uname</a:t>
            </a:r>
            <a:r>
              <a:rPr lang="en-US" altLang="ko-KR" sz="1200" dirty="0" smtClean="0"/>
              <a:t>, String)</a:t>
            </a:r>
          </a:p>
          <a:p>
            <a:r>
              <a:rPr lang="ko-KR" altLang="en-US" sz="1200" dirty="0" smtClean="0"/>
              <a:t>이메일</a:t>
            </a:r>
            <a:r>
              <a:rPr lang="en-US" altLang="ko-KR" sz="1200" dirty="0" smtClean="0"/>
              <a:t>(email, String)</a:t>
            </a:r>
          </a:p>
          <a:p>
            <a:r>
              <a:rPr lang="ko-KR" altLang="en-US" sz="1200" dirty="0" smtClean="0"/>
              <a:t>질문</a:t>
            </a:r>
            <a:r>
              <a:rPr lang="en-US" altLang="ko-KR" sz="1200" dirty="0" smtClean="0"/>
              <a:t>(q, String)</a:t>
            </a:r>
          </a:p>
          <a:p>
            <a:r>
              <a:rPr lang="ko-KR" altLang="en-US" sz="1200" dirty="0" smtClean="0"/>
              <a:t>답변</a:t>
            </a:r>
            <a:r>
              <a:rPr lang="en-US" altLang="ko-KR" sz="1200" dirty="0" smtClean="0"/>
              <a:t>(a, String)</a:t>
            </a:r>
          </a:p>
          <a:p>
            <a:r>
              <a:rPr lang="ko-KR" altLang="en-US" sz="1200" dirty="0" smtClean="0"/>
              <a:t>우편번호</a:t>
            </a:r>
            <a:r>
              <a:rPr lang="en-US" altLang="ko-KR" sz="1200" dirty="0" smtClean="0"/>
              <a:t>(add1, String)</a:t>
            </a:r>
          </a:p>
          <a:p>
            <a:r>
              <a:rPr lang="ko-KR" altLang="en-US" sz="1200" dirty="0" smtClean="0"/>
              <a:t>주소</a:t>
            </a:r>
            <a:r>
              <a:rPr lang="en-US" altLang="ko-KR" sz="1200" dirty="0" smtClean="0"/>
              <a:t>(add2, String)</a:t>
            </a:r>
          </a:p>
          <a:p>
            <a:r>
              <a:rPr lang="ko-KR" altLang="en-US" sz="1200" dirty="0" err="1" smtClean="0"/>
              <a:t>등록날짜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regdate</a:t>
            </a:r>
            <a:r>
              <a:rPr lang="en-US" altLang="ko-KR" sz="1200" dirty="0" smtClean="0"/>
              <a:t>, Date)</a:t>
            </a:r>
          </a:p>
          <a:p>
            <a:r>
              <a:rPr lang="ko-KR" altLang="en-US" sz="1200" dirty="0" err="1" smtClean="0"/>
              <a:t>쿠폰갯수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회원번호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usertbid</a:t>
            </a:r>
            <a:r>
              <a:rPr lang="en-US" altLang="ko-KR" sz="1200" dirty="0" smtClean="0"/>
              <a:t>, </a:t>
            </a:r>
            <a:r>
              <a:rPr lang="en-US" altLang="ko-KR" sz="1200" dirty="0" err="1"/>
              <a:t>I</a:t>
            </a:r>
            <a:r>
              <a:rPr lang="en-US" altLang="ko-KR" sz="1200" dirty="0" err="1" smtClean="0"/>
              <a:t>nt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24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2021-12-10T06:16:43Z</dcterms:created>
  <dcterms:modified xsi:type="dcterms:W3CDTF">2021-12-10T07:12:13Z</dcterms:modified>
</cp:coreProperties>
</file>