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87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C70A-E314-46D4-942F-44A712735A75}" type="doc">
      <dgm:prSet loTypeId="urn:microsoft.com/office/officeart/2005/8/layout/orgChart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AD8E0DA1-D6EE-488C-BED1-B04724882574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en-US" altLang="ko-KR" sz="15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52B8F2-4C8C-445B-8CF9-E940E300BE0F}" type="par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9324A86E-2E45-4994-88BE-ED6AED9C117C}" type="sibTrans" cxnId="{16FDF695-551A-4F99-86D7-553B5813124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45BD5BE7-EFC7-496E-881B-5511D79D432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6390CD-797A-4675-B228-E466677FCDD0}" type="parTrans" cxnId="{01D4C5E2-4E34-47F7-8F90-9354F63305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B193FF2-BB6F-49AF-99E4-178F49D176BE}" type="sibTrans" cxnId="{01D4C5E2-4E34-47F7-8F90-9354F63305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D98980-0B49-440C-BA2B-8FC0B073DB3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11ACA6E-D2B5-475D-ADD9-D1F147665A73}" type="parTrans" cxnId="{18FCCBD2-8F9B-4023-B7C9-86AF3D7286A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EF944F7-7FFE-4478-87DF-D4582A8DFB65}" type="sibTrans" cxnId="{18FCCBD2-8F9B-4023-B7C9-86AF3D7286A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DA00722-FA4F-4298-A206-BBFEEBEA6F18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1E9F48-8FD5-4B4A-8ED0-804AB3B74D24}" type="parTrans" cxnId="{803F2C15-2465-49EC-9C28-6006F7F602D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F91B205-DBD3-4416-A183-6373A2FC9FF5}" type="sibTrans" cxnId="{803F2C15-2465-49EC-9C28-6006F7F602D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1E1F1E16-0408-479A-B9CE-79C1723BBE2F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83B77B-75DE-42AD-ABA8-5B6B6C5B6444}" type="parTrans" cxnId="{18E04533-8B99-4441-B50D-3AD8DF2EF2FA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5111A0F-AA4D-4CB9-8656-321A7A5C1A1D}" type="sibTrans" cxnId="{18E04533-8B99-4441-B50D-3AD8DF2EF2FA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73C771EE-B2C8-4752-8A87-35F4BA720C53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495A4E4-98FA-48AB-86C9-4F7419FA75FA}" type="parTrans" cxnId="{37782813-506D-4D99-BA45-F96EA243EB4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8A62DF5A-A585-4C7E-A13D-9DECC6D176E4}" type="sibTrans" cxnId="{37782813-506D-4D99-BA45-F96EA243EB43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07DC1417-7032-4E5A-ACFA-8ABF7BD576B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en-US" altLang="ko-KR" sz="13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A508913-9B4E-4B14-8BB4-BB4F8B1DD95D}" type="parTrans" cxnId="{7C9B1370-60C4-4603-8020-C5772A56534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AB510AD-A9C7-4F55-85FF-5953E5F52963}" type="sibTrans" cxnId="{7C9B1370-60C4-4603-8020-C5772A56534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AC88128-8BE7-490C-A056-319C9F07C421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DA751D7-EC68-4D74-94E1-5E5E9FAD8F4A}" type="parTrans" cxnId="{FBA1E3E8-0F81-4224-A94F-943BE81A5CB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4AD3F6BD-43F7-473F-959E-5F834CC7E26C}" type="sibTrans" cxnId="{FBA1E3E8-0F81-4224-A94F-943BE81A5CB7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82E27D5B-E20A-4B64-8DD5-0C571D25996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D86CFA5-0B1F-40EC-A0D4-0D88EAFA7B09}" type="parTrans" cxnId="{B8B48B94-268D-466A-B9AF-116D495CB9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871C85D-015A-4E57-BDB8-A3FC52739B82}" type="sibTrans" cxnId="{B8B48B94-268D-466A-B9AF-116D495CB9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69656B9A-A401-4B95-9AE6-D50FCA209A0B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01A5EB7-28D1-4A8F-8DDB-8C07DD4B2CC9}" type="parTrans" cxnId="{134EA246-70D2-41D8-87D0-843759AA25FC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655E607-496F-4363-B836-C182C9942CCF}" type="sibTrans" cxnId="{134EA246-70D2-41D8-87D0-843759AA25FC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EE4C939-14D1-4A75-AD46-5441EBEF9AE9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70FDF42-F85A-4F59-87CD-FECB73548F39}" type="parTrans" cxnId="{FD6A62D1-7F1F-4E16-8327-B1EDD50970E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64549DE7-0D75-4CCC-8058-9B8345596203}" type="sibTrans" cxnId="{FD6A62D1-7F1F-4E16-8327-B1EDD50970E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5FB83A26-737F-421D-B9E2-DB77F3C9812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B2C2057-0B54-46CE-A131-D9E3C2E912B3}" type="parTrans" cxnId="{70EE2E90-5824-472F-BEE3-2F06E43021FD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6AA8AAD-94BB-4299-A63A-F3F2F7C03D98}" type="sibTrans" cxnId="{70EE2E90-5824-472F-BEE3-2F06E43021FD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389D5CC9-0520-4732-BF3D-E8FDBD7F2D46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E77D63B-AC25-4802-873B-0FE5C859C3A5}" type="parTrans" cxnId="{D30B2603-93AF-4CC5-9A3B-FFBD2972E18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0B9EF04-55D2-4214-8F53-85DC2BFABF75}" type="sibTrans" cxnId="{D30B2603-93AF-4CC5-9A3B-FFBD2972E182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E826145C-AAF6-4095-A2BD-C2D444767FBE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AD91EDC-F923-4D90-86BD-6B0E7E789E13}" type="parTrans" cxnId="{9F8ACEE1-1AE0-4F52-8E95-5ABF9DBEF36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0E2333F0-63A8-4FC6-A0ED-4FDCD4BC5994}" type="sibTrans" cxnId="{9F8ACEE1-1AE0-4F52-8E95-5ABF9DBEF366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FD9D92C-BFFD-4B34-84D7-8D0FB5C42062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A67CD4D4-132F-42C9-8356-793DB02357E9}" type="parTrans" cxnId="{026D1CC9-0D14-4023-9812-5F108A0507E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C8ADDF-724F-42C2-A253-9366E206C2CA}" type="sibTrans" cxnId="{026D1CC9-0D14-4023-9812-5F108A0507E5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FEB3A737-2D9A-48DD-95B5-4442FEAB5881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E6BBF00C-B4E2-4E15-824D-CC392597A07A}" type="parTrans" cxnId="{519FA81B-616E-4599-BA63-9E49B0B2809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115207A3-CB76-4776-83E7-D8B4897C830B}" type="sibTrans" cxnId="{519FA81B-616E-4599-BA63-9E49B0B2809E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42F8200-0D8D-4940-A8B1-8765F6543E7B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B82EADF4-DFEE-4344-A26B-5D6F9B3EAF52}" type="parTrans" cxnId="{BC7B95F2-B9F8-4C7C-B092-A11A53E8514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F4570810-E81A-4064-88CC-0F09F021B0DF}" type="sibTrans" cxnId="{BC7B95F2-B9F8-4C7C-B092-A11A53E85141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C8A3B73A-B80F-4166-A520-757CE8AC618C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A467E77-7F24-4F30-9F4B-943EA4BA7F4A}" type="sibTrans" cxnId="{FD6C8333-9CCF-46DF-8DCC-9B86A8B7E859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A9366336-F0FD-4ADE-A497-951454C99517}" type="parTrans" cxnId="{FD6C8333-9CCF-46DF-8DCC-9B86A8B7E859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C27BC1E6-60AF-4214-872C-B721264BB320}" type="asst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2"/>
        </a:solidFill>
        <a:ln>
          <a:noFill/>
        </a:ln>
      </dgm:spPr>
      <dgm:t>
        <a:bodyPr/>
        <a:lstStyle/>
        <a:p>
          <a:pPr latinLnBrk="1"/>
          <a:r>
            <a:rPr lang="en-US" altLang="ko-KR" sz="11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245A232C-3C91-4E91-BA3B-2B4FEFE399E8}" type="sibTrans" cxnId="{EF1A991E-CDA5-4F4C-AF8D-EC4CF53C18AB}">
      <dgm:prSet/>
      <dgm:spPr/>
      <dgm:t>
        <a:bodyPr/>
        <a:lstStyle/>
        <a:p>
          <a:pPr latinLnBrk="1"/>
          <a:endParaRPr lang="ko-KR" altLang="en-US">
            <a:ln>
              <a:noFill/>
            </a:ln>
          </a:endParaRPr>
        </a:p>
      </dgm:t>
    </dgm:pt>
    <dgm:pt modelId="{26023A8A-08EA-4417-9048-A6DFC7472C79}" type="parTrans" cxnId="{EF1A991E-CDA5-4F4C-AF8D-EC4CF53C18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rgbClr val="C4A360"/>
          </a:solidFill>
        </a:ln>
      </dgm:spPr>
      <dgm:t>
        <a:bodyPr/>
        <a:lstStyle/>
        <a:p>
          <a:pPr latinLnBrk="1"/>
          <a:endParaRPr lang="ko-KR" altLang="en-US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gm:t>
    </dgm:pt>
    <dgm:pt modelId="{376840EB-825D-4F2B-9C71-74112F0AB141}" type="pres">
      <dgm:prSet presAssocID="{04CFC70A-E314-46D4-942F-44A712735A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C5162-8A3E-43DE-B23A-7B2DA9CDFBFD}" type="pres">
      <dgm:prSet presAssocID="{AD8E0DA1-D6EE-488C-BED1-B04724882574}" presName="hierRoot1" presStyleCnt="0">
        <dgm:presLayoutVars>
          <dgm:hierBranch/>
        </dgm:presLayoutVars>
      </dgm:prSet>
      <dgm:spPr/>
    </dgm:pt>
    <dgm:pt modelId="{53CE5386-4F8E-479D-BDA2-25A6813005E2}" type="pres">
      <dgm:prSet presAssocID="{AD8E0DA1-D6EE-488C-BED1-B04724882574}" presName="rootComposite1" presStyleCnt="0"/>
      <dgm:spPr/>
    </dgm:pt>
    <dgm:pt modelId="{860F6562-197A-4485-AAD4-DB0C426BD351}" type="pres">
      <dgm:prSet presAssocID="{AD8E0DA1-D6EE-488C-BED1-B04724882574}" presName="rootText1" presStyleLbl="node0" presStyleIdx="0" presStyleCnt="1" custLinFactX="-94321" custLinFactNeighborX="-100000" custLinFactNeighborY="-30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B6A8961-1C5C-4934-8D99-F978334449DF}" type="pres">
      <dgm:prSet presAssocID="{AD8E0DA1-D6EE-488C-BED1-B0472488257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BDA6956-5343-4895-91E5-B233D5D32E8B}" type="pres">
      <dgm:prSet presAssocID="{AD8E0DA1-D6EE-488C-BED1-B04724882574}" presName="hierChild2" presStyleCnt="0"/>
      <dgm:spPr/>
    </dgm:pt>
    <dgm:pt modelId="{18A3E613-547F-4001-8DF5-744B5989FEF6}" type="pres">
      <dgm:prSet presAssocID="{211ACA6E-D2B5-475D-ADD9-D1F147665A73}" presName="Name35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F73FCE3-5166-4D2F-A78C-A0ABDDA073CC}" type="pres">
      <dgm:prSet presAssocID="{69D98980-0B49-440C-BA2B-8FC0B073DB38}" presName="hierRoot2" presStyleCnt="0">
        <dgm:presLayoutVars>
          <dgm:hierBranch val="init"/>
        </dgm:presLayoutVars>
      </dgm:prSet>
      <dgm:spPr/>
    </dgm:pt>
    <dgm:pt modelId="{4EF185B5-A97D-4678-A114-90489641FD51}" type="pres">
      <dgm:prSet presAssocID="{69D98980-0B49-440C-BA2B-8FC0B073DB38}" presName="rootComposite" presStyleCnt="0"/>
      <dgm:spPr/>
    </dgm:pt>
    <dgm:pt modelId="{8D9E4FC3-7A57-4B54-AEF3-F7D4B5779B85}" type="pres">
      <dgm:prSet presAssocID="{69D98980-0B49-440C-BA2B-8FC0B073DB38}" presName="rootText" presStyleLbl="node2" presStyleIdx="0" presStyleCnt="5" custLinFactX="-100000" custLinFactY="-100000" custLinFactNeighborX="-150333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431025-8BA1-432E-A12C-8CAC3D518A7F}" type="pres">
      <dgm:prSet presAssocID="{69D98980-0B49-440C-BA2B-8FC0B073DB38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A11BB1F-DF39-4642-9D56-735B6B851C1A}" type="pres">
      <dgm:prSet presAssocID="{69D98980-0B49-440C-BA2B-8FC0B073DB38}" presName="hierChild4" presStyleCnt="0"/>
      <dgm:spPr/>
    </dgm:pt>
    <dgm:pt modelId="{0B17BBB0-3CEF-4A8E-9DAB-B84B8337E4F0}" type="pres">
      <dgm:prSet presAssocID="{BB2C2057-0B54-46CE-A131-D9E3C2E912B3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E1E22B85-6CF2-4319-AFB1-5043BD342F37}" type="pres">
      <dgm:prSet presAssocID="{5FB83A26-737F-421D-B9E2-DB77F3C9812E}" presName="hierRoot2" presStyleCnt="0">
        <dgm:presLayoutVars>
          <dgm:hierBranch val="init"/>
        </dgm:presLayoutVars>
      </dgm:prSet>
      <dgm:spPr/>
    </dgm:pt>
    <dgm:pt modelId="{D6AF69F5-55C3-4B88-9B31-8C41AF0F4544}" type="pres">
      <dgm:prSet presAssocID="{5FB83A26-737F-421D-B9E2-DB77F3C9812E}" presName="rootComposite" presStyleCnt="0"/>
      <dgm:spPr/>
    </dgm:pt>
    <dgm:pt modelId="{306F4C0A-9929-4F6E-BED1-10522A8F6574}" type="pres">
      <dgm:prSet presAssocID="{5FB83A26-737F-421D-B9E2-DB77F3C9812E}" presName="rootText" presStyleLbl="node3" presStyleIdx="0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7357D3A-CEAE-47ED-A87A-C49E88D21468}" type="pres">
      <dgm:prSet presAssocID="{5FB83A26-737F-421D-B9E2-DB77F3C9812E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737651E3-7EA8-4979-A911-2A15131EDB2F}" type="pres">
      <dgm:prSet presAssocID="{5FB83A26-737F-421D-B9E2-DB77F3C9812E}" presName="hierChild4" presStyleCnt="0"/>
      <dgm:spPr/>
    </dgm:pt>
    <dgm:pt modelId="{DF02F2A6-C11E-45E9-B858-7E31504BF5DF}" type="pres">
      <dgm:prSet presAssocID="{5FB83A26-737F-421D-B9E2-DB77F3C9812E}" presName="hierChild5" presStyleCnt="0"/>
      <dgm:spPr/>
    </dgm:pt>
    <dgm:pt modelId="{76209D0A-8718-4278-A288-1FEF42CC1A56}" type="pres">
      <dgm:prSet presAssocID="{EE77D63B-AC25-4802-873B-0FE5C859C3A5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AD1E483-4C18-4BDF-A4B5-20C195697A68}" type="pres">
      <dgm:prSet presAssocID="{389D5CC9-0520-4732-BF3D-E8FDBD7F2D46}" presName="hierRoot2" presStyleCnt="0">
        <dgm:presLayoutVars>
          <dgm:hierBranch val="init"/>
        </dgm:presLayoutVars>
      </dgm:prSet>
      <dgm:spPr/>
    </dgm:pt>
    <dgm:pt modelId="{BAC62A7C-832A-4188-B37A-DB66ECDE8125}" type="pres">
      <dgm:prSet presAssocID="{389D5CC9-0520-4732-BF3D-E8FDBD7F2D46}" presName="rootComposite" presStyleCnt="0"/>
      <dgm:spPr/>
    </dgm:pt>
    <dgm:pt modelId="{47E3EEB2-7242-4467-9318-08172C12163A}" type="pres">
      <dgm:prSet presAssocID="{389D5CC9-0520-4732-BF3D-E8FDBD7F2D46}" presName="rootText" presStyleLbl="node3" presStyleIdx="1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A4FB11F-4D69-4E4B-BEAD-E1CE2157ABF8}" type="pres">
      <dgm:prSet presAssocID="{389D5CC9-0520-4732-BF3D-E8FDBD7F2D46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F4CE81-7EFA-4F55-85C7-AC7484DEA95C}" type="pres">
      <dgm:prSet presAssocID="{389D5CC9-0520-4732-BF3D-E8FDBD7F2D46}" presName="hierChild4" presStyleCnt="0"/>
      <dgm:spPr/>
    </dgm:pt>
    <dgm:pt modelId="{7164B031-56E5-47EF-9B62-B9F948CC49C4}" type="pres">
      <dgm:prSet presAssocID="{389D5CC9-0520-4732-BF3D-E8FDBD7F2D46}" presName="hierChild5" presStyleCnt="0"/>
      <dgm:spPr/>
    </dgm:pt>
    <dgm:pt modelId="{4BE2603A-4C4A-44FD-9A59-3AB0BC227E9C}" type="pres">
      <dgm:prSet presAssocID="{2AD91EDC-F923-4D90-86BD-6B0E7E789E13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96548FD5-023E-443E-BC94-8595F9B905E3}" type="pres">
      <dgm:prSet presAssocID="{E826145C-AAF6-4095-A2BD-C2D444767FBE}" presName="hierRoot2" presStyleCnt="0">
        <dgm:presLayoutVars>
          <dgm:hierBranch val="init"/>
        </dgm:presLayoutVars>
      </dgm:prSet>
      <dgm:spPr/>
    </dgm:pt>
    <dgm:pt modelId="{D328D4F2-3E8C-4652-BC0D-B13F99109228}" type="pres">
      <dgm:prSet presAssocID="{E826145C-AAF6-4095-A2BD-C2D444767FBE}" presName="rootComposite" presStyleCnt="0"/>
      <dgm:spPr/>
    </dgm:pt>
    <dgm:pt modelId="{7FAE73EF-8B33-4746-9577-873EB567E732}" type="pres">
      <dgm:prSet presAssocID="{E826145C-AAF6-4095-A2BD-C2D444767FBE}" presName="rootText" presStyleLbl="node3" presStyleIdx="2" presStyleCnt="7" custScaleX="90909" custScaleY="90909" custLinFactX="-66115" custLinFactY="-100000" custLinFactNeighborX="-100000" custLinFactNeighborY="-11257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D0EDBD-8EF7-4A94-87CC-830A824FF167}" type="pres">
      <dgm:prSet presAssocID="{E826145C-AAF6-4095-A2BD-C2D444767FBE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ECBD0F3-2F1C-4651-855D-CA2CFBB518A1}" type="pres">
      <dgm:prSet presAssocID="{E826145C-AAF6-4095-A2BD-C2D444767FBE}" presName="hierChild4" presStyleCnt="0"/>
      <dgm:spPr/>
    </dgm:pt>
    <dgm:pt modelId="{99F2CD3F-E428-4AF3-8D75-32B2BB7E9355}" type="pres">
      <dgm:prSet presAssocID="{E826145C-AAF6-4095-A2BD-C2D444767FBE}" presName="hierChild5" presStyleCnt="0"/>
      <dgm:spPr/>
    </dgm:pt>
    <dgm:pt modelId="{7D89F11D-4F54-4CE6-ADCF-485483F8FE41}" type="pres">
      <dgm:prSet presAssocID="{69D98980-0B49-440C-BA2B-8FC0B073DB38}" presName="hierChild5" presStyleCnt="0"/>
      <dgm:spPr/>
    </dgm:pt>
    <dgm:pt modelId="{D38E151E-B06B-439F-87FF-F223B115211C}" type="pres">
      <dgm:prSet presAssocID="{CA1E9F48-8FD5-4B4A-8ED0-804AB3B74D24}" presName="Name35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CC5A4A4-310D-4789-9408-6A4691F7FAB8}" type="pres">
      <dgm:prSet presAssocID="{3DA00722-FA4F-4298-A206-BBFEEBEA6F18}" presName="hierRoot2" presStyleCnt="0">
        <dgm:presLayoutVars>
          <dgm:hierBranch val="init"/>
        </dgm:presLayoutVars>
      </dgm:prSet>
      <dgm:spPr/>
    </dgm:pt>
    <dgm:pt modelId="{7B9EA9C7-1BBB-470E-A61C-1F5171706522}" type="pres">
      <dgm:prSet presAssocID="{3DA00722-FA4F-4298-A206-BBFEEBEA6F18}" presName="rootComposite" presStyleCnt="0"/>
      <dgm:spPr/>
    </dgm:pt>
    <dgm:pt modelId="{06EAF849-C204-492E-8EFC-57007C517019}" type="pres">
      <dgm:prSet presAssocID="{3DA00722-FA4F-4298-A206-BBFEEBEA6F18}" presName="rootText" presStyleLbl="node2" presStyleIdx="1" presStyleCnt="5" custLinFactY="-100000" custLinFactNeighborX="-73126" custLinFactNeighborY="-112578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9F753801-3528-4973-9AF1-43B510D736F1}" type="pres">
      <dgm:prSet presAssocID="{3DA00722-FA4F-4298-A206-BBFEEBEA6F1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B46B635-AF72-41AD-B563-9EF119192647}" type="pres">
      <dgm:prSet presAssocID="{3DA00722-FA4F-4298-A206-BBFEEBEA6F18}" presName="hierChild4" presStyleCnt="0"/>
      <dgm:spPr/>
    </dgm:pt>
    <dgm:pt modelId="{3A4E0223-6E5D-42B1-93C7-72FBCC34B38E}" type="pres">
      <dgm:prSet presAssocID="{001A5EB7-28D1-4A8F-8DDB-8C07DD4B2CC9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BA3CEAA-AB5C-4471-81B3-D6046B4818BF}" type="pres">
      <dgm:prSet presAssocID="{69656B9A-A401-4B95-9AE6-D50FCA209A0B}" presName="hierRoot2" presStyleCnt="0">
        <dgm:presLayoutVars>
          <dgm:hierBranch val="init"/>
        </dgm:presLayoutVars>
      </dgm:prSet>
      <dgm:spPr/>
    </dgm:pt>
    <dgm:pt modelId="{F566C851-71DA-4D06-9334-6305D6F52B36}" type="pres">
      <dgm:prSet presAssocID="{69656B9A-A401-4B95-9AE6-D50FCA209A0B}" presName="rootComposite" presStyleCnt="0"/>
      <dgm:spPr/>
    </dgm:pt>
    <dgm:pt modelId="{524E7824-7832-478C-A4BB-24D062DD8A4C}" type="pres">
      <dgm:prSet presAssocID="{69656B9A-A401-4B95-9AE6-D50FCA209A0B}" presName="rootText" presStyleLbl="node3" presStyleIdx="3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B42AA88-7DB8-4701-9D26-BB77F1F700EC}" type="pres">
      <dgm:prSet presAssocID="{69656B9A-A401-4B95-9AE6-D50FCA209A0B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F85BB40-F7EC-48C5-B3B8-C7060C1BDE05}" type="pres">
      <dgm:prSet presAssocID="{69656B9A-A401-4B95-9AE6-D50FCA209A0B}" presName="hierChild4" presStyleCnt="0"/>
      <dgm:spPr/>
    </dgm:pt>
    <dgm:pt modelId="{93DCDE57-68FF-4862-A631-72D40C374B24}" type="pres">
      <dgm:prSet presAssocID="{69656B9A-A401-4B95-9AE6-D50FCA209A0B}" presName="hierChild5" presStyleCnt="0"/>
      <dgm:spPr/>
    </dgm:pt>
    <dgm:pt modelId="{C4FF73B4-E2B5-4AD4-B724-16527065FFD9}" type="pres">
      <dgm:prSet presAssocID="{270FDF42-F85A-4F59-87CD-FECB73548F39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89576AE4-61C9-4677-B2AC-D2DA050026F2}" type="pres">
      <dgm:prSet presAssocID="{EEE4C939-14D1-4A75-AD46-5441EBEF9AE9}" presName="hierRoot2" presStyleCnt="0">
        <dgm:presLayoutVars>
          <dgm:hierBranch val="init"/>
        </dgm:presLayoutVars>
      </dgm:prSet>
      <dgm:spPr/>
    </dgm:pt>
    <dgm:pt modelId="{DD03ED59-8CBA-4137-94C9-799E244C044C}" type="pres">
      <dgm:prSet presAssocID="{EEE4C939-14D1-4A75-AD46-5441EBEF9AE9}" presName="rootComposite" presStyleCnt="0"/>
      <dgm:spPr/>
    </dgm:pt>
    <dgm:pt modelId="{B04E0B4B-8A1B-4AE0-96E7-C35F197E8A2E}" type="pres">
      <dgm:prSet presAssocID="{EEE4C939-14D1-4A75-AD46-5441EBEF9AE9}" presName="rootText" presStyleLbl="node3" presStyleIdx="4" presStyleCnt="7" custScaleX="90909" custScaleY="90909" custLinFactY="-100000" custLinFactNeighborX="-70825" custLinFactNeighborY="-11948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96F7AE8-CF22-4E72-BF17-D1A2ED32710F}" type="pres">
      <dgm:prSet presAssocID="{EEE4C939-14D1-4A75-AD46-5441EBEF9AE9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DFB4A96-7A69-4B19-BFBF-7E31250F46E1}" type="pres">
      <dgm:prSet presAssocID="{EEE4C939-14D1-4A75-AD46-5441EBEF9AE9}" presName="hierChild4" presStyleCnt="0"/>
      <dgm:spPr/>
    </dgm:pt>
    <dgm:pt modelId="{D34F24C3-59DD-45FD-8381-6848023EE3D0}" type="pres">
      <dgm:prSet presAssocID="{EEE4C939-14D1-4A75-AD46-5441EBEF9AE9}" presName="hierChild5" presStyleCnt="0"/>
      <dgm:spPr/>
    </dgm:pt>
    <dgm:pt modelId="{E1AD6D4C-857B-40CF-8080-1647C0E076CA}" type="pres">
      <dgm:prSet presAssocID="{3DA00722-FA4F-4298-A206-BBFEEBEA6F18}" presName="hierChild5" presStyleCnt="0"/>
      <dgm:spPr/>
    </dgm:pt>
    <dgm:pt modelId="{BBAB8503-E7D2-45BE-B017-D23535901A06}" type="pres">
      <dgm:prSet presAssocID="{3083B77B-75DE-42AD-ABA8-5B6B6C5B6444}" presName="Name35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4197BD9-BB7D-48FB-A960-A7499FBEB928}" type="pres">
      <dgm:prSet presAssocID="{1E1F1E16-0408-479A-B9CE-79C1723BBE2F}" presName="hierRoot2" presStyleCnt="0">
        <dgm:presLayoutVars>
          <dgm:hierBranch val="init"/>
        </dgm:presLayoutVars>
      </dgm:prSet>
      <dgm:spPr/>
    </dgm:pt>
    <dgm:pt modelId="{867E81CF-799F-4557-83A2-14FE42D81F71}" type="pres">
      <dgm:prSet presAssocID="{1E1F1E16-0408-479A-B9CE-79C1723BBE2F}" presName="rootComposite" presStyleCnt="0"/>
      <dgm:spPr/>
    </dgm:pt>
    <dgm:pt modelId="{4E72E4C9-D534-4F59-87ED-4316A8833A89}" type="pres">
      <dgm:prSet presAssocID="{1E1F1E16-0408-479A-B9CE-79C1723BBE2F}" presName="rootText" presStyleLbl="node2" presStyleIdx="2" presStyleCnt="5" custLinFactY="-100000" custLinFactNeighborX="19519" custLinFactNeighborY="-109713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2E041C1-1C4E-4C48-B52E-684720F37A94}" type="pres">
      <dgm:prSet presAssocID="{1E1F1E16-0408-479A-B9CE-79C1723BBE2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DAE3FF6-5D26-414C-999E-A250468C36CC}" type="pres">
      <dgm:prSet presAssocID="{1E1F1E16-0408-479A-B9CE-79C1723BBE2F}" presName="hierChild4" presStyleCnt="0"/>
      <dgm:spPr/>
    </dgm:pt>
    <dgm:pt modelId="{FEE47C74-4556-4374-9595-B0DA0F7B6789}" type="pres">
      <dgm:prSet presAssocID="{1E1F1E16-0408-479A-B9CE-79C1723BBE2F}" presName="hierChild5" presStyleCnt="0"/>
      <dgm:spPr/>
    </dgm:pt>
    <dgm:pt modelId="{66B063A3-F930-4E18-AD5C-9A566B80F22A}" type="pres">
      <dgm:prSet presAssocID="{8495A4E4-98FA-48AB-86C9-4F7419FA75FA}" presName="Name35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72A3541-4930-4EF0-9022-0EDCF976BB42}" type="pres">
      <dgm:prSet presAssocID="{73C771EE-B2C8-4752-8A87-35F4BA720C53}" presName="hierRoot2" presStyleCnt="0">
        <dgm:presLayoutVars>
          <dgm:hierBranch val="init"/>
        </dgm:presLayoutVars>
      </dgm:prSet>
      <dgm:spPr/>
    </dgm:pt>
    <dgm:pt modelId="{C8C58EDF-D9A2-4DF7-883C-4B61D176E75A}" type="pres">
      <dgm:prSet presAssocID="{73C771EE-B2C8-4752-8A87-35F4BA720C53}" presName="rootComposite" presStyleCnt="0"/>
      <dgm:spPr/>
    </dgm:pt>
    <dgm:pt modelId="{102625F7-402F-4A71-9CDB-D3E87EE1D34F}" type="pres">
      <dgm:prSet presAssocID="{73C771EE-B2C8-4752-8A87-35F4BA720C53}" presName="rootText" presStyleLbl="node2" presStyleIdx="3" presStyleCnt="5" custLinFactY="-100000" custLinFactNeighborX="64833" custLinFactNeighborY="-11334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73DC2A5-CE5E-4D6B-BEF9-5E980C78132C}" type="pres">
      <dgm:prSet presAssocID="{73C771EE-B2C8-4752-8A87-35F4BA720C53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9AC2FD-37EB-4243-BEDF-7B15E205D532}" type="pres">
      <dgm:prSet presAssocID="{73C771EE-B2C8-4752-8A87-35F4BA720C53}" presName="hierChild4" presStyleCnt="0"/>
      <dgm:spPr/>
    </dgm:pt>
    <dgm:pt modelId="{56AA52C2-19A7-441A-B99A-7161FC8729CE}" type="pres">
      <dgm:prSet presAssocID="{73C771EE-B2C8-4752-8A87-35F4BA720C53}" presName="hierChild5" presStyleCnt="0"/>
      <dgm:spPr/>
    </dgm:pt>
    <dgm:pt modelId="{799749A8-4FA7-42BD-8365-1688A0B61D39}" type="pres">
      <dgm:prSet presAssocID="{AA508913-9B4E-4B14-8BB4-BB4F8B1DD95D}" presName="Name35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16A3351-8F93-44B7-B930-D06CAF9CB649}" type="pres">
      <dgm:prSet presAssocID="{07DC1417-7032-4E5A-ACFA-8ABF7BD576B1}" presName="hierRoot2" presStyleCnt="0">
        <dgm:presLayoutVars>
          <dgm:hierBranch val="init"/>
        </dgm:presLayoutVars>
      </dgm:prSet>
      <dgm:spPr/>
    </dgm:pt>
    <dgm:pt modelId="{18344115-97E5-419F-A114-0517979CCC39}" type="pres">
      <dgm:prSet presAssocID="{07DC1417-7032-4E5A-ACFA-8ABF7BD576B1}" presName="rootComposite" presStyleCnt="0"/>
      <dgm:spPr/>
    </dgm:pt>
    <dgm:pt modelId="{BA075529-B7A1-4E35-BC80-DCF592E42F5A}" type="pres">
      <dgm:prSet presAssocID="{07DC1417-7032-4E5A-ACFA-8ABF7BD576B1}" presName="rootText" presStyleLbl="node2" presStyleIdx="4" presStyleCnt="5" custLinFactX="14908" custLinFactY="-100000" custLinFactNeighborX="100000" custLinFactNeighborY="-111037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A0E43B6-F44E-491E-8F4B-7CFDC3292937}" type="pres">
      <dgm:prSet presAssocID="{07DC1417-7032-4E5A-ACFA-8ABF7BD576B1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2BC1B07-6967-4D1C-8D02-B538495AEDF0}" type="pres">
      <dgm:prSet presAssocID="{07DC1417-7032-4E5A-ACFA-8ABF7BD576B1}" presName="hierChild4" presStyleCnt="0"/>
      <dgm:spPr/>
    </dgm:pt>
    <dgm:pt modelId="{1605FB2A-42C2-44A1-8A32-DA7F95D46AD9}" type="pres">
      <dgm:prSet presAssocID="{0DA751D7-EC68-4D74-94E1-5E5E9FAD8F4A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1B8D5435-74B3-48D0-8AE6-EA1356B78958}" type="pres">
      <dgm:prSet presAssocID="{CAC88128-8BE7-490C-A056-319C9F07C421}" presName="hierRoot2" presStyleCnt="0">
        <dgm:presLayoutVars>
          <dgm:hierBranch val="init"/>
        </dgm:presLayoutVars>
      </dgm:prSet>
      <dgm:spPr/>
    </dgm:pt>
    <dgm:pt modelId="{8192782B-FA1E-4DBF-A311-1ECD80B8C093}" type="pres">
      <dgm:prSet presAssocID="{CAC88128-8BE7-490C-A056-319C9F07C421}" presName="rootComposite" presStyleCnt="0"/>
      <dgm:spPr/>
    </dgm:pt>
    <dgm:pt modelId="{9BF032EB-FF9E-48C4-BAC3-CA3B34073EB1}" type="pres">
      <dgm:prSet presAssocID="{CAC88128-8BE7-490C-A056-319C9F07C421}" presName="rootText" presStyleLbl="node3" presStyleIdx="5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3782E76-562F-49B8-AF95-7FE6D9817E1D}" type="pres">
      <dgm:prSet presAssocID="{CAC88128-8BE7-490C-A056-319C9F07C421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9427B4F1-7DCD-40B7-83A1-D8682BB6C527}" type="pres">
      <dgm:prSet presAssocID="{CAC88128-8BE7-490C-A056-319C9F07C421}" presName="hierChild4" presStyleCnt="0"/>
      <dgm:spPr/>
    </dgm:pt>
    <dgm:pt modelId="{DC51C991-01E2-4F43-9465-B1621745556F}" type="pres">
      <dgm:prSet presAssocID="{CAC88128-8BE7-490C-A056-319C9F07C421}" presName="hierChild5" presStyleCnt="0"/>
      <dgm:spPr/>
    </dgm:pt>
    <dgm:pt modelId="{1D81A776-49E3-424E-ACE6-40BA719A2952}" type="pres">
      <dgm:prSet presAssocID="{BD86CFA5-0B1F-40EC-A0D4-0D88EAFA7B09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E1CBBABB-BBE1-46D0-AAE9-B6A69EBACEAF}" type="pres">
      <dgm:prSet presAssocID="{82E27D5B-E20A-4B64-8DD5-0C571D25996B}" presName="hierRoot2" presStyleCnt="0">
        <dgm:presLayoutVars>
          <dgm:hierBranch val="init"/>
        </dgm:presLayoutVars>
      </dgm:prSet>
      <dgm:spPr/>
    </dgm:pt>
    <dgm:pt modelId="{6C1BB8A9-CA11-4DC2-B403-5309726170AA}" type="pres">
      <dgm:prSet presAssocID="{82E27D5B-E20A-4B64-8DD5-0C571D25996B}" presName="rootComposite" presStyleCnt="0"/>
      <dgm:spPr/>
    </dgm:pt>
    <dgm:pt modelId="{7011EF72-50AA-4C4E-9318-FB08BC28C407}" type="pres">
      <dgm:prSet presAssocID="{82E27D5B-E20A-4B64-8DD5-0C571D25996B}" presName="rootText" presStyleLbl="node3" presStyleIdx="6" presStyleCnt="7" custScaleX="90909" custScaleY="90909" custLinFactX="14908" custLinFactY="-100000" custLinFactNeighborX="100000" custLinFactNeighborY="-101784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A079379-E176-4F2C-AAC1-66FA5FB3C894}" type="pres">
      <dgm:prSet presAssocID="{82E27D5B-E20A-4B64-8DD5-0C571D25996B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FB2BA907-E3F5-4285-BECE-13D3C9E5A696}" type="pres">
      <dgm:prSet presAssocID="{82E27D5B-E20A-4B64-8DD5-0C571D25996B}" presName="hierChild4" presStyleCnt="0"/>
      <dgm:spPr/>
    </dgm:pt>
    <dgm:pt modelId="{F7E08AC4-0E83-4E0A-9F7A-95FB1F5C2FE0}" type="pres">
      <dgm:prSet presAssocID="{82E27D5B-E20A-4B64-8DD5-0C571D25996B}" presName="hierChild5" presStyleCnt="0"/>
      <dgm:spPr/>
    </dgm:pt>
    <dgm:pt modelId="{D3BCB476-3C66-4D14-B739-C5CCAA92D0E9}" type="pres">
      <dgm:prSet presAssocID="{07DC1417-7032-4E5A-ACFA-8ABF7BD576B1}" presName="hierChild5" presStyleCnt="0"/>
      <dgm:spPr/>
    </dgm:pt>
    <dgm:pt modelId="{6AFA2015-963A-43B9-BF0E-79FD768EF05A}" type="pres">
      <dgm:prSet presAssocID="{AD8E0DA1-D6EE-488C-BED1-B04724882574}" presName="hierChild3" presStyleCnt="0"/>
      <dgm:spPr/>
    </dgm:pt>
    <dgm:pt modelId="{43AFAE5F-3611-475E-A94A-0862A2A5B6B0}" type="pres">
      <dgm:prSet presAssocID="{646390CD-797A-4675-B228-E466677FCDD0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B3D2D51-7E21-434C-9BDA-1A5045A95669}" type="pres">
      <dgm:prSet presAssocID="{45BD5BE7-EFC7-496E-881B-5511D79D4322}" presName="hierRoot3" presStyleCnt="0">
        <dgm:presLayoutVars>
          <dgm:hierBranch/>
        </dgm:presLayoutVars>
      </dgm:prSet>
      <dgm:spPr/>
    </dgm:pt>
    <dgm:pt modelId="{14539378-8D19-4E22-9F77-D3293F64818E}" type="pres">
      <dgm:prSet presAssocID="{45BD5BE7-EFC7-496E-881B-5511D79D4322}" presName="rootComposite3" presStyleCnt="0"/>
      <dgm:spPr/>
    </dgm:pt>
    <dgm:pt modelId="{DCA3EAD6-179A-4FA2-AEAD-97FB2D485BDA}" type="pres">
      <dgm:prSet presAssocID="{45BD5BE7-EFC7-496E-881B-5511D79D4322}" presName="rootText3" presStyleLbl="asst1" presStyleIdx="0" presStyleCnt="6" custLinFactNeighborX="11205" custLinFactNeighborY="1245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FCC8B61-31FA-4D01-9DE9-BCB57636CF60}" type="pres">
      <dgm:prSet presAssocID="{45BD5BE7-EFC7-496E-881B-5511D79D4322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3F0B609D-23DC-46B8-AF4A-2A3D67AE99F0}" type="pres">
      <dgm:prSet presAssocID="{45BD5BE7-EFC7-496E-881B-5511D79D4322}" presName="hierChild6" presStyleCnt="0"/>
      <dgm:spPr/>
    </dgm:pt>
    <dgm:pt modelId="{4459A318-A3EA-4E69-9DB2-CDD984294223}" type="pres">
      <dgm:prSet presAssocID="{45BD5BE7-EFC7-496E-881B-5511D79D4322}" presName="hierChild7" presStyleCnt="0"/>
      <dgm:spPr/>
    </dgm:pt>
    <dgm:pt modelId="{76CBFF74-69C5-4256-BAA3-4C5C53EA518D}" type="pres">
      <dgm:prSet presAssocID="{A67CD4D4-132F-42C9-8356-793DB02357E9}" presName="Name111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06B31C-1348-485F-A6AA-711978D84D73}" type="pres">
      <dgm:prSet presAssocID="{2FD9D92C-BFFD-4B34-84D7-8D0FB5C42062}" presName="hierRoot3" presStyleCnt="0">
        <dgm:presLayoutVars>
          <dgm:hierBranch val="hang"/>
        </dgm:presLayoutVars>
      </dgm:prSet>
      <dgm:spPr/>
    </dgm:pt>
    <dgm:pt modelId="{88A8F908-D218-4B0E-97B1-780F660FA67E}" type="pres">
      <dgm:prSet presAssocID="{2FD9D92C-BFFD-4B34-84D7-8D0FB5C42062}" presName="rootComposite3" presStyleCnt="0"/>
      <dgm:spPr/>
    </dgm:pt>
    <dgm:pt modelId="{73851336-738C-4DD7-BCBA-0959A559425C}" type="pres">
      <dgm:prSet presAssocID="{2FD9D92C-BFFD-4B34-84D7-8D0FB5C42062}" presName="rootText3" presStyleLbl="asst1" presStyleIdx="1" presStyleCnt="6" custLinFactX="64121" custLinFactNeighborX="100000" custLinFactNeighborY="332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D17DF0DC-D96C-4D9C-A7B9-B7DA3535ADB5}" type="pres">
      <dgm:prSet presAssocID="{2FD9D92C-BFFD-4B34-84D7-8D0FB5C42062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8F2D73E5-172A-46FE-B63E-0D5D5E9335DF}" type="pres">
      <dgm:prSet presAssocID="{2FD9D92C-BFFD-4B34-84D7-8D0FB5C42062}" presName="hierChild6" presStyleCnt="0"/>
      <dgm:spPr/>
    </dgm:pt>
    <dgm:pt modelId="{D54A07FB-EF50-4CD0-8C0A-998946E8BD3D}" type="pres">
      <dgm:prSet presAssocID="{2FD9D92C-BFFD-4B34-84D7-8D0FB5C42062}" presName="hierChild7" presStyleCnt="0"/>
      <dgm:spPr/>
    </dgm:pt>
    <dgm:pt modelId="{6D4328BF-9FAB-4651-99EC-F705F69DA4A8}" type="pres">
      <dgm:prSet presAssocID="{E6BBF00C-B4E2-4E15-824D-CC392597A07A}" presName="Name111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1E1E3BD-1D55-48A9-A8AE-187F3028C215}" type="pres">
      <dgm:prSet presAssocID="{FEB3A737-2D9A-48DD-95B5-4442FEAB5881}" presName="hierRoot3" presStyleCnt="0">
        <dgm:presLayoutVars>
          <dgm:hierBranch val="init"/>
        </dgm:presLayoutVars>
      </dgm:prSet>
      <dgm:spPr/>
    </dgm:pt>
    <dgm:pt modelId="{2435D659-9173-43C9-BA5B-3179F007E763}" type="pres">
      <dgm:prSet presAssocID="{FEB3A737-2D9A-48DD-95B5-4442FEAB5881}" presName="rootComposite3" presStyleCnt="0"/>
      <dgm:spPr/>
    </dgm:pt>
    <dgm:pt modelId="{D8216160-26B5-4321-A1E2-EFD27CDF4F1C}" type="pres">
      <dgm:prSet presAssocID="{FEB3A737-2D9A-48DD-95B5-4442FEAB5881}" presName="rootText3" presStyleLbl="asst1" presStyleIdx="2" presStyleCnt="6" custLinFactX="57996" custLinFactNeighborX="100000" custLinFactNeighborY="32791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82628D30-3C5D-4A86-A973-10C1C4E6FDAD}" type="pres">
      <dgm:prSet presAssocID="{FEB3A737-2D9A-48DD-95B5-4442FEAB5881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70341B9-EE65-4862-9047-518E80650357}" type="pres">
      <dgm:prSet presAssocID="{FEB3A737-2D9A-48DD-95B5-4442FEAB5881}" presName="hierChild6" presStyleCnt="0"/>
      <dgm:spPr/>
    </dgm:pt>
    <dgm:pt modelId="{15EB4686-B0D4-4950-95F3-77CD709A1886}" type="pres">
      <dgm:prSet presAssocID="{FEB3A737-2D9A-48DD-95B5-4442FEAB5881}" presName="hierChild7" presStyleCnt="0"/>
      <dgm:spPr/>
    </dgm:pt>
    <dgm:pt modelId="{20EC40CE-FB8C-444D-B145-83C679C93A43}" type="pres">
      <dgm:prSet presAssocID="{26023A8A-08EA-4417-9048-A6DFC7472C79}" presName="Name111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EC65E0E0-B0DA-4905-885E-1BEE8C98F085}" type="pres">
      <dgm:prSet presAssocID="{C27BC1E6-60AF-4214-872C-B721264BB320}" presName="hierRoot3" presStyleCnt="0">
        <dgm:presLayoutVars>
          <dgm:hierBranch val="init"/>
        </dgm:presLayoutVars>
      </dgm:prSet>
      <dgm:spPr/>
    </dgm:pt>
    <dgm:pt modelId="{E818E296-CEA2-411E-9F6C-400F5F2205A8}" type="pres">
      <dgm:prSet presAssocID="{C27BC1E6-60AF-4214-872C-B721264BB320}" presName="rootComposite3" presStyleCnt="0"/>
      <dgm:spPr/>
    </dgm:pt>
    <dgm:pt modelId="{373164B8-5D15-495E-A0E1-566ED5C82363}" type="pres">
      <dgm:prSet presAssocID="{C27BC1E6-60AF-4214-872C-B721264BB320}" presName="rootText3" presStyleLbl="asst1" presStyleIdx="3" presStyleCnt="6" custLinFactX="191030" custLinFactY="-926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16CB0F6-B347-4571-BAE3-F6FA94515980}" type="pres">
      <dgm:prSet presAssocID="{C27BC1E6-60AF-4214-872C-B721264BB320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CC024DE-6E92-4F56-931C-407908047C4E}" type="pres">
      <dgm:prSet presAssocID="{C27BC1E6-60AF-4214-872C-B721264BB320}" presName="hierChild6" presStyleCnt="0"/>
      <dgm:spPr/>
    </dgm:pt>
    <dgm:pt modelId="{D8A33A79-6667-418F-BF08-476690FFD253}" type="pres">
      <dgm:prSet presAssocID="{C27BC1E6-60AF-4214-872C-B721264BB320}" presName="hierChild7" presStyleCnt="0"/>
      <dgm:spPr/>
    </dgm:pt>
    <dgm:pt modelId="{7CE697E2-C741-4D09-A52C-B23D1104C204}" type="pres">
      <dgm:prSet presAssocID="{A9366336-F0FD-4ADE-A497-951454C99517}" presName="Name111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761FA6D4-1FD7-43E6-8928-221EFDF87327}" type="pres">
      <dgm:prSet presAssocID="{C8A3B73A-B80F-4166-A520-757CE8AC618C}" presName="hierRoot3" presStyleCnt="0">
        <dgm:presLayoutVars>
          <dgm:hierBranch val="init"/>
        </dgm:presLayoutVars>
      </dgm:prSet>
      <dgm:spPr/>
    </dgm:pt>
    <dgm:pt modelId="{45BEC72B-9A31-4A2F-A9FA-226B45331233}" type="pres">
      <dgm:prSet presAssocID="{C8A3B73A-B80F-4166-A520-757CE8AC618C}" presName="rootComposite3" presStyleCnt="0"/>
      <dgm:spPr/>
    </dgm:pt>
    <dgm:pt modelId="{79F9CA94-7494-43FC-9820-11AE205E6191}" type="pres">
      <dgm:prSet presAssocID="{C8A3B73A-B80F-4166-A520-757CE8AC618C}" presName="rootText3" presStyleLbl="asst1" presStyleIdx="4" presStyleCnt="6" custLinFactX="184378" custLinFactY="-10001" custLinFactNeighborX="200000" custLinFactNeighborY="-10000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C991C3F-BB03-48BC-A96F-A1659B40E0A4}" type="pres">
      <dgm:prSet presAssocID="{C8A3B73A-B80F-4166-A520-757CE8AC618C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2A77A0A-6EB0-4382-9C4F-2B2B37B3DF94}" type="pres">
      <dgm:prSet presAssocID="{C8A3B73A-B80F-4166-A520-757CE8AC618C}" presName="hierChild6" presStyleCnt="0"/>
      <dgm:spPr/>
    </dgm:pt>
    <dgm:pt modelId="{1D4EFC6A-2A59-4112-A0F8-21C69F92EA62}" type="pres">
      <dgm:prSet presAssocID="{C8A3B73A-B80F-4166-A520-757CE8AC618C}" presName="hierChild7" presStyleCnt="0"/>
      <dgm:spPr/>
    </dgm:pt>
    <dgm:pt modelId="{1ECF9B88-7E0C-438F-8C14-F4AEFBB70F7A}" type="pres">
      <dgm:prSet presAssocID="{B82EADF4-DFEE-4344-A26B-5D6F9B3EAF52}" presName="Name111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AE7B0437-BE7F-45A0-810D-597DBF880708}" type="pres">
      <dgm:prSet presAssocID="{A42F8200-0D8D-4940-A8B1-8765F6543E7B}" presName="hierRoot3" presStyleCnt="0">
        <dgm:presLayoutVars>
          <dgm:hierBranch val="init"/>
        </dgm:presLayoutVars>
      </dgm:prSet>
      <dgm:spPr/>
    </dgm:pt>
    <dgm:pt modelId="{D2116B31-74B3-4F37-B20D-88D9206AC144}" type="pres">
      <dgm:prSet presAssocID="{A42F8200-0D8D-4940-A8B1-8765F6543E7B}" presName="rootComposite3" presStyleCnt="0"/>
      <dgm:spPr/>
    </dgm:pt>
    <dgm:pt modelId="{64A484D5-3EFD-4CB4-90E8-50FB8259194C}" type="pres">
      <dgm:prSet presAssocID="{A42F8200-0D8D-4940-A8B1-8765F6543E7B}" presName="rootText3" presStyleLbl="asst1" presStyleIdx="5" presStyleCnt="6" custLinFactX="300000" custLinFactY="-100000" custLinFactNeighborX="355297" custLinFactNeighborY="-151830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7036D87C-F14A-49E8-86C4-134B7087C396}" type="pres">
      <dgm:prSet presAssocID="{A42F8200-0D8D-4940-A8B1-8765F6543E7B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A8FB52D6-083C-4726-A762-37CA575D9EF0}" type="pres">
      <dgm:prSet presAssocID="{A42F8200-0D8D-4940-A8B1-8765F6543E7B}" presName="hierChild6" presStyleCnt="0"/>
      <dgm:spPr/>
    </dgm:pt>
    <dgm:pt modelId="{0F19C0A0-1619-43E8-86E2-A676888F0036}" type="pres">
      <dgm:prSet presAssocID="{A42F8200-0D8D-4940-A8B1-8765F6543E7B}" presName="hierChild7" presStyleCnt="0"/>
      <dgm:spPr/>
    </dgm:pt>
  </dgm:ptLst>
  <dgm:cxnLst>
    <dgm:cxn modelId="{16FDF695-551A-4F99-86D7-553B58131246}" srcId="{04CFC70A-E314-46D4-942F-44A712735A75}" destId="{AD8E0DA1-D6EE-488C-BED1-B04724882574}" srcOrd="0" destOrd="0" parTransId="{0D52B8F2-4C8C-445B-8CF9-E940E300BE0F}" sibTransId="{9324A86E-2E45-4994-88BE-ED6AED9C117C}"/>
    <dgm:cxn modelId="{F04D1165-3F34-4256-B8CB-1BC6382414E0}" type="presOf" srcId="{45BD5BE7-EFC7-496E-881B-5511D79D4322}" destId="{DCA3EAD6-179A-4FA2-AEAD-97FB2D485BDA}" srcOrd="0" destOrd="0" presId="urn:microsoft.com/office/officeart/2005/8/layout/orgChart1"/>
    <dgm:cxn modelId="{01D4C5E2-4E34-47F7-8F90-9354F63305AB}" srcId="{AD8E0DA1-D6EE-488C-BED1-B04724882574}" destId="{45BD5BE7-EFC7-496E-881B-5511D79D4322}" srcOrd="0" destOrd="0" parTransId="{646390CD-797A-4675-B228-E466677FCDD0}" sibTransId="{CB193FF2-BB6F-49AF-99E4-178F49D176BE}"/>
    <dgm:cxn modelId="{4370CBB8-7E53-448A-957F-E3AF31D49CFD}" type="presOf" srcId="{CAC88128-8BE7-490C-A056-319C9F07C421}" destId="{9BF032EB-FF9E-48C4-BAC3-CA3B34073EB1}" srcOrd="0" destOrd="0" presId="urn:microsoft.com/office/officeart/2005/8/layout/orgChart1"/>
    <dgm:cxn modelId="{1B7BD03F-E9CD-4542-9CEA-BDA1941C8955}" type="presOf" srcId="{001A5EB7-28D1-4A8F-8DDB-8C07DD4B2CC9}" destId="{3A4E0223-6E5D-42B1-93C7-72FBCC34B38E}" srcOrd="0" destOrd="0" presId="urn:microsoft.com/office/officeart/2005/8/layout/orgChart1"/>
    <dgm:cxn modelId="{026D1CC9-0D14-4023-9812-5F108A0507E5}" srcId="{45BD5BE7-EFC7-496E-881B-5511D79D4322}" destId="{2FD9D92C-BFFD-4B34-84D7-8D0FB5C42062}" srcOrd="0" destOrd="0" parTransId="{A67CD4D4-132F-42C9-8356-793DB02357E9}" sibTransId="{11C8ADDF-724F-42C2-A253-9366E206C2CA}"/>
    <dgm:cxn modelId="{CC50C416-E375-4DD4-A609-10F0BAAF7E38}" type="presOf" srcId="{1E1F1E16-0408-479A-B9CE-79C1723BBE2F}" destId="{4E72E4C9-D534-4F59-87ED-4316A8833A89}" srcOrd="0" destOrd="0" presId="urn:microsoft.com/office/officeart/2005/8/layout/orgChart1"/>
    <dgm:cxn modelId="{D6652E5F-62CA-4873-9F7E-0B76BF735FE0}" type="presOf" srcId="{07DC1417-7032-4E5A-ACFA-8ABF7BD576B1}" destId="{BA075529-B7A1-4E35-BC80-DCF592E42F5A}" srcOrd="0" destOrd="0" presId="urn:microsoft.com/office/officeart/2005/8/layout/orgChart1"/>
    <dgm:cxn modelId="{EA83C5F6-EF26-4EDA-993A-DA88ED136098}" type="presOf" srcId="{0DA751D7-EC68-4D74-94E1-5E5E9FAD8F4A}" destId="{1605FB2A-42C2-44A1-8A32-DA7F95D46AD9}" srcOrd="0" destOrd="0" presId="urn:microsoft.com/office/officeart/2005/8/layout/orgChart1"/>
    <dgm:cxn modelId="{88094064-88E7-47FB-B1E2-019462D62F3E}" type="presOf" srcId="{3DA00722-FA4F-4298-A206-BBFEEBEA6F18}" destId="{9F753801-3528-4973-9AF1-43B510D736F1}" srcOrd="1" destOrd="0" presId="urn:microsoft.com/office/officeart/2005/8/layout/orgChart1"/>
    <dgm:cxn modelId="{AD0B7E7C-8D17-4FA5-888B-C80C60F146B2}" type="presOf" srcId="{E826145C-AAF6-4095-A2BD-C2D444767FBE}" destId="{7FAE73EF-8B33-4746-9577-873EB567E732}" srcOrd="0" destOrd="0" presId="urn:microsoft.com/office/officeart/2005/8/layout/orgChart1"/>
    <dgm:cxn modelId="{065AC59B-4DCC-4C85-8FB4-0C9E89F5BCA9}" type="presOf" srcId="{69D98980-0B49-440C-BA2B-8FC0B073DB38}" destId="{82431025-8BA1-432E-A12C-8CAC3D518A7F}" srcOrd="1" destOrd="0" presId="urn:microsoft.com/office/officeart/2005/8/layout/orgChart1"/>
    <dgm:cxn modelId="{B1E60F9C-9CF6-4D30-8D47-8BFFBD3E3B8A}" type="presOf" srcId="{AD8E0DA1-D6EE-488C-BED1-B04724882574}" destId="{1B6A8961-1C5C-4934-8D99-F978334449DF}" srcOrd="1" destOrd="0" presId="urn:microsoft.com/office/officeart/2005/8/layout/orgChart1"/>
    <dgm:cxn modelId="{18B89415-4335-4200-B192-C36B6A973830}" type="presOf" srcId="{2FD9D92C-BFFD-4B34-84D7-8D0FB5C42062}" destId="{D17DF0DC-D96C-4D9C-A7B9-B7DA3535ADB5}" srcOrd="1" destOrd="0" presId="urn:microsoft.com/office/officeart/2005/8/layout/orgChart1"/>
    <dgm:cxn modelId="{9638E6DA-19C9-46C7-99ED-5432F203D263}" type="presOf" srcId="{AD8E0DA1-D6EE-488C-BED1-B04724882574}" destId="{860F6562-197A-4485-AAD4-DB0C426BD351}" srcOrd="0" destOrd="0" presId="urn:microsoft.com/office/officeart/2005/8/layout/orgChart1"/>
    <dgm:cxn modelId="{CC208559-F3EF-44B0-B1F6-D96271B08F5D}" type="presOf" srcId="{BD86CFA5-0B1F-40EC-A0D4-0D88EAFA7B09}" destId="{1D81A776-49E3-424E-ACE6-40BA719A2952}" srcOrd="0" destOrd="0" presId="urn:microsoft.com/office/officeart/2005/8/layout/orgChart1"/>
    <dgm:cxn modelId="{DABF5023-79B3-4C5A-AF65-C510A321BCDB}" type="presOf" srcId="{73C771EE-B2C8-4752-8A87-35F4BA720C53}" destId="{673DC2A5-CE5E-4D6B-BEF9-5E980C78132C}" srcOrd="1" destOrd="0" presId="urn:microsoft.com/office/officeart/2005/8/layout/orgChart1"/>
    <dgm:cxn modelId="{35432509-6904-4876-8141-8E644DCE541D}" type="presOf" srcId="{CA1E9F48-8FD5-4B4A-8ED0-804AB3B74D24}" destId="{D38E151E-B06B-439F-87FF-F223B115211C}" srcOrd="0" destOrd="0" presId="urn:microsoft.com/office/officeart/2005/8/layout/orgChart1"/>
    <dgm:cxn modelId="{1D3EEC50-FC7C-4A53-A927-A3D4A46A6ABE}" type="presOf" srcId="{CAC88128-8BE7-490C-A056-319C9F07C421}" destId="{F3782E76-562F-49B8-AF95-7FE6D9817E1D}" srcOrd="1" destOrd="0" presId="urn:microsoft.com/office/officeart/2005/8/layout/orgChart1"/>
    <dgm:cxn modelId="{BC7B95F2-B9F8-4C7C-B092-A11A53E85141}" srcId="{45BD5BE7-EFC7-496E-881B-5511D79D4322}" destId="{A42F8200-0D8D-4940-A8B1-8765F6543E7B}" srcOrd="4" destOrd="0" parTransId="{B82EADF4-DFEE-4344-A26B-5D6F9B3EAF52}" sibTransId="{F4570810-E81A-4064-88CC-0F09F021B0DF}"/>
    <dgm:cxn modelId="{36A17647-496E-4AE6-B99B-6E65E1652BF2}" type="presOf" srcId="{A42F8200-0D8D-4940-A8B1-8765F6543E7B}" destId="{7036D87C-F14A-49E8-86C4-134B7087C396}" srcOrd="1" destOrd="0" presId="urn:microsoft.com/office/officeart/2005/8/layout/orgChart1"/>
    <dgm:cxn modelId="{37782813-506D-4D99-BA45-F96EA243EB43}" srcId="{AD8E0DA1-D6EE-488C-BED1-B04724882574}" destId="{73C771EE-B2C8-4752-8A87-35F4BA720C53}" srcOrd="4" destOrd="0" parTransId="{8495A4E4-98FA-48AB-86C9-4F7419FA75FA}" sibTransId="{8A62DF5A-A585-4C7E-A13D-9DECC6D176E4}"/>
    <dgm:cxn modelId="{519FA81B-616E-4599-BA63-9E49B0B2809E}" srcId="{45BD5BE7-EFC7-496E-881B-5511D79D4322}" destId="{FEB3A737-2D9A-48DD-95B5-4442FEAB5881}" srcOrd="1" destOrd="0" parTransId="{E6BBF00C-B4E2-4E15-824D-CC392597A07A}" sibTransId="{115207A3-CB76-4776-83E7-D8B4897C830B}"/>
    <dgm:cxn modelId="{7C9B1370-60C4-4603-8020-C5772A565349}" srcId="{AD8E0DA1-D6EE-488C-BED1-B04724882574}" destId="{07DC1417-7032-4E5A-ACFA-8ABF7BD576B1}" srcOrd="5" destOrd="0" parTransId="{AA508913-9B4E-4B14-8BB4-BB4F8B1DD95D}" sibTransId="{FAB510AD-A9C7-4F55-85FF-5953E5F52963}"/>
    <dgm:cxn modelId="{B8B48B94-268D-466A-B9AF-116D495CB9E5}" srcId="{07DC1417-7032-4E5A-ACFA-8ABF7BD576B1}" destId="{82E27D5B-E20A-4B64-8DD5-0C571D25996B}" srcOrd="1" destOrd="0" parTransId="{BD86CFA5-0B1F-40EC-A0D4-0D88EAFA7B09}" sibTransId="{A871C85D-015A-4E57-BDB8-A3FC52739B82}"/>
    <dgm:cxn modelId="{174B5584-60D6-42C9-BA7B-466DBE95CFE8}" type="presOf" srcId="{5FB83A26-737F-421D-B9E2-DB77F3C9812E}" destId="{306F4C0A-9929-4F6E-BED1-10522A8F6574}" srcOrd="0" destOrd="0" presId="urn:microsoft.com/office/officeart/2005/8/layout/orgChart1"/>
    <dgm:cxn modelId="{FBA1E3E8-0F81-4224-A94F-943BE81A5CB7}" srcId="{07DC1417-7032-4E5A-ACFA-8ABF7BD576B1}" destId="{CAC88128-8BE7-490C-A056-319C9F07C421}" srcOrd="0" destOrd="0" parTransId="{0DA751D7-EC68-4D74-94E1-5E5E9FAD8F4A}" sibTransId="{4AD3F6BD-43F7-473F-959E-5F834CC7E26C}"/>
    <dgm:cxn modelId="{0E380429-8632-4507-8364-1340A5DA2D30}" type="presOf" srcId="{A42F8200-0D8D-4940-A8B1-8765F6543E7B}" destId="{64A484D5-3EFD-4CB4-90E8-50FB8259194C}" srcOrd="0" destOrd="0" presId="urn:microsoft.com/office/officeart/2005/8/layout/orgChart1"/>
    <dgm:cxn modelId="{74F25F3D-D952-47D3-A805-4DC0FB20CCAF}" type="presOf" srcId="{B82EADF4-DFEE-4344-A26B-5D6F9B3EAF52}" destId="{1ECF9B88-7E0C-438F-8C14-F4AEFBB70F7A}" srcOrd="0" destOrd="0" presId="urn:microsoft.com/office/officeart/2005/8/layout/orgChart1"/>
    <dgm:cxn modelId="{18E04533-8B99-4441-B50D-3AD8DF2EF2FA}" srcId="{AD8E0DA1-D6EE-488C-BED1-B04724882574}" destId="{1E1F1E16-0408-479A-B9CE-79C1723BBE2F}" srcOrd="3" destOrd="0" parTransId="{3083B77B-75DE-42AD-ABA8-5B6B6C5B6444}" sibTransId="{F5111A0F-AA4D-4CB9-8656-321A7A5C1A1D}"/>
    <dgm:cxn modelId="{70EE2E90-5824-472F-BEE3-2F06E43021FD}" srcId="{69D98980-0B49-440C-BA2B-8FC0B073DB38}" destId="{5FB83A26-737F-421D-B9E2-DB77F3C9812E}" srcOrd="0" destOrd="0" parTransId="{BB2C2057-0B54-46CE-A131-D9E3C2E912B3}" sibTransId="{C6AA8AAD-94BB-4299-A63A-F3F2F7C03D98}"/>
    <dgm:cxn modelId="{FD6C8333-9CCF-46DF-8DCC-9B86A8B7E859}" srcId="{45BD5BE7-EFC7-496E-881B-5511D79D4322}" destId="{C8A3B73A-B80F-4166-A520-757CE8AC618C}" srcOrd="3" destOrd="0" parTransId="{A9366336-F0FD-4ADE-A497-951454C99517}" sibTransId="{CA467E77-7F24-4F30-9F4B-943EA4BA7F4A}"/>
    <dgm:cxn modelId="{3AF5A5A7-4EDE-43E0-BCE4-6AB28363B6E0}" type="presOf" srcId="{1E1F1E16-0408-479A-B9CE-79C1723BBE2F}" destId="{12E041C1-1C4E-4C48-B52E-684720F37A94}" srcOrd="1" destOrd="0" presId="urn:microsoft.com/office/officeart/2005/8/layout/orgChart1"/>
    <dgm:cxn modelId="{4A5DC75A-3172-45E0-94BF-E33DF93C09C0}" type="presOf" srcId="{C27BC1E6-60AF-4214-872C-B721264BB320}" destId="{E16CB0F6-B347-4571-BAE3-F6FA94515980}" srcOrd="1" destOrd="0" presId="urn:microsoft.com/office/officeart/2005/8/layout/orgChart1"/>
    <dgm:cxn modelId="{90AE1A45-E676-43F0-AEFD-34113DFD53FD}" type="presOf" srcId="{EEE4C939-14D1-4A75-AD46-5441EBEF9AE9}" destId="{B04E0B4B-8A1B-4AE0-96E7-C35F197E8A2E}" srcOrd="0" destOrd="0" presId="urn:microsoft.com/office/officeart/2005/8/layout/orgChart1"/>
    <dgm:cxn modelId="{D30B2603-93AF-4CC5-9A3B-FFBD2972E182}" srcId="{69D98980-0B49-440C-BA2B-8FC0B073DB38}" destId="{389D5CC9-0520-4732-BF3D-E8FDBD7F2D46}" srcOrd="1" destOrd="0" parTransId="{EE77D63B-AC25-4802-873B-0FE5C859C3A5}" sibTransId="{30B9EF04-55D2-4214-8F53-85DC2BFABF75}"/>
    <dgm:cxn modelId="{13CD9C48-EF63-4705-A239-21D198062D41}" type="presOf" srcId="{EE77D63B-AC25-4802-873B-0FE5C859C3A5}" destId="{76209D0A-8718-4278-A288-1FEF42CC1A56}" srcOrd="0" destOrd="0" presId="urn:microsoft.com/office/officeart/2005/8/layout/orgChart1"/>
    <dgm:cxn modelId="{C70FF549-FE12-48EF-91BE-FACDD9D595AC}" type="presOf" srcId="{BB2C2057-0B54-46CE-A131-D9E3C2E912B3}" destId="{0B17BBB0-3CEF-4A8E-9DAB-B84B8337E4F0}" srcOrd="0" destOrd="0" presId="urn:microsoft.com/office/officeart/2005/8/layout/orgChart1"/>
    <dgm:cxn modelId="{AF665D23-B86C-4158-B619-930D3B4C1095}" type="presOf" srcId="{E6BBF00C-B4E2-4E15-824D-CC392597A07A}" destId="{6D4328BF-9FAB-4651-99EC-F705F69DA4A8}" srcOrd="0" destOrd="0" presId="urn:microsoft.com/office/officeart/2005/8/layout/orgChart1"/>
    <dgm:cxn modelId="{C83DD214-F3B3-4858-9D3B-AC62F62EED3E}" type="presOf" srcId="{69D98980-0B49-440C-BA2B-8FC0B073DB38}" destId="{8D9E4FC3-7A57-4B54-AEF3-F7D4B5779B85}" srcOrd="0" destOrd="0" presId="urn:microsoft.com/office/officeart/2005/8/layout/orgChart1"/>
    <dgm:cxn modelId="{765662B3-BA25-4754-89CE-D029044D78B6}" type="presOf" srcId="{270FDF42-F85A-4F59-87CD-FECB73548F39}" destId="{C4FF73B4-E2B5-4AD4-B724-16527065FFD9}" srcOrd="0" destOrd="0" presId="urn:microsoft.com/office/officeart/2005/8/layout/orgChart1"/>
    <dgm:cxn modelId="{EF1A991E-CDA5-4F4C-AF8D-EC4CF53C18AB}" srcId="{45BD5BE7-EFC7-496E-881B-5511D79D4322}" destId="{C27BC1E6-60AF-4214-872C-B721264BB320}" srcOrd="2" destOrd="0" parTransId="{26023A8A-08EA-4417-9048-A6DFC7472C79}" sibTransId="{245A232C-3C91-4E91-BA3B-2B4FEFE399E8}"/>
    <dgm:cxn modelId="{25EC5FB3-7C14-406B-84E9-9E0EB5DFBDA7}" type="presOf" srcId="{04CFC70A-E314-46D4-942F-44A712735A75}" destId="{376840EB-825D-4F2B-9C71-74112F0AB141}" srcOrd="0" destOrd="0" presId="urn:microsoft.com/office/officeart/2005/8/layout/orgChart1"/>
    <dgm:cxn modelId="{A1F6E0A3-377B-4949-9D70-9DEB084E1913}" type="presOf" srcId="{5FB83A26-737F-421D-B9E2-DB77F3C9812E}" destId="{77357D3A-CEAE-47ED-A87A-C49E88D21468}" srcOrd="1" destOrd="0" presId="urn:microsoft.com/office/officeart/2005/8/layout/orgChart1"/>
    <dgm:cxn modelId="{611ED1EA-BA6E-4C70-9DA1-88CE20F4940D}" type="presOf" srcId="{FEB3A737-2D9A-48DD-95B5-4442FEAB5881}" destId="{82628D30-3C5D-4A86-A973-10C1C4E6FDAD}" srcOrd="1" destOrd="0" presId="urn:microsoft.com/office/officeart/2005/8/layout/orgChart1"/>
    <dgm:cxn modelId="{97F1692C-5907-42E2-9D23-527F705F9306}" type="presOf" srcId="{646390CD-797A-4675-B228-E466677FCDD0}" destId="{43AFAE5F-3611-475E-A94A-0862A2A5B6B0}" srcOrd="0" destOrd="0" presId="urn:microsoft.com/office/officeart/2005/8/layout/orgChart1"/>
    <dgm:cxn modelId="{48D340B1-6509-4874-9925-2FCBAFC22366}" type="presOf" srcId="{26023A8A-08EA-4417-9048-A6DFC7472C79}" destId="{20EC40CE-FB8C-444D-B145-83C679C93A43}" srcOrd="0" destOrd="0" presId="urn:microsoft.com/office/officeart/2005/8/layout/orgChart1"/>
    <dgm:cxn modelId="{64D7E246-55C6-46B1-B40A-B10FCA967838}" type="presOf" srcId="{389D5CC9-0520-4732-BF3D-E8FDBD7F2D46}" destId="{47E3EEB2-7242-4467-9318-08172C12163A}" srcOrd="0" destOrd="0" presId="urn:microsoft.com/office/officeart/2005/8/layout/orgChart1"/>
    <dgm:cxn modelId="{FD9AB0AE-776F-4A47-90ED-6AF42B5ED243}" type="presOf" srcId="{69656B9A-A401-4B95-9AE6-D50FCA209A0B}" destId="{524E7824-7832-478C-A4BB-24D062DD8A4C}" srcOrd="0" destOrd="0" presId="urn:microsoft.com/office/officeart/2005/8/layout/orgChart1"/>
    <dgm:cxn modelId="{F04F5117-9A78-41F2-979A-9EDE7CD4AAB2}" type="presOf" srcId="{C8A3B73A-B80F-4166-A520-757CE8AC618C}" destId="{FC991C3F-BB03-48BC-A96F-A1659B40E0A4}" srcOrd="1" destOrd="0" presId="urn:microsoft.com/office/officeart/2005/8/layout/orgChart1"/>
    <dgm:cxn modelId="{B29D94D5-F579-436D-862F-7DBD293190D6}" type="presOf" srcId="{73C771EE-B2C8-4752-8A87-35F4BA720C53}" destId="{102625F7-402F-4A71-9CDB-D3E87EE1D34F}" srcOrd="0" destOrd="0" presId="urn:microsoft.com/office/officeart/2005/8/layout/orgChart1"/>
    <dgm:cxn modelId="{0C30E80D-FE2A-4E60-9838-313A4EB252C1}" type="presOf" srcId="{2FD9D92C-BFFD-4B34-84D7-8D0FB5C42062}" destId="{73851336-738C-4DD7-BCBA-0959A559425C}" srcOrd="0" destOrd="0" presId="urn:microsoft.com/office/officeart/2005/8/layout/orgChart1"/>
    <dgm:cxn modelId="{1B569752-4296-481C-A6CA-E1CD7126646C}" type="presOf" srcId="{69656B9A-A401-4B95-9AE6-D50FCA209A0B}" destId="{BB42AA88-7DB8-4701-9D26-BB77F1F700EC}" srcOrd="1" destOrd="0" presId="urn:microsoft.com/office/officeart/2005/8/layout/orgChart1"/>
    <dgm:cxn modelId="{145382F4-48FB-439E-ABBE-3C8069314950}" type="presOf" srcId="{45BD5BE7-EFC7-496E-881B-5511D79D4322}" destId="{FFCC8B61-31FA-4D01-9DE9-BCB57636CF60}" srcOrd="1" destOrd="0" presId="urn:microsoft.com/office/officeart/2005/8/layout/orgChart1"/>
    <dgm:cxn modelId="{803F2C15-2465-49EC-9C28-6006F7F602D5}" srcId="{AD8E0DA1-D6EE-488C-BED1-B04724882574}" destId="{3DA00722-FA4F-4298-A206-BBFEEBEA6F18}" srcOrd="2" destOrd="0" parTransId="{CA1E9F48-8FD5-4B4A-8ED0-804AB3B74D24}" sibTransId="{CF91B205-DBD3-4416-A183-6373A2FC9FF5}"/>
    <dgm:cxn modelId="{2BA94030-EA94-492B-A7C9-CEF46158ECE5}" type="presOf" srcId="{A67CD4D4-132F-42C9-8356-793DB02357E9}" destId="{76CBFF74-69C5-4256-BAA3-4C5C53EA518D}" srcOrd="0" destOrd="0" presId="urn:microsoft.com/office/officeart/2005/8/layout/orgChart1"/>
    <dgm:cxn modelId="{82DF0C8E-2346-4CCB-82AA-C4083CF84926}" type="presOf" srcId="{AA508913-9B4E-4B14-8BB4-BB4F8B1DD95D}" destId="{799749A8-4FA7-42BD-8365-1688A0B61D39}" srcOrd="0" destOrd="0" presId="urn:microsoft.com/office/officeart/2005/8/layout/orgChart1"/>
    <dgm:cxn modelId="{B3002162-451F-483E-855A-E7AD988659F9}" type="presOf" srcId="{3083B77B-75DE-42AD-ABA8-5B6B6C5B6444}" destId="{BBAB8503-E7D2-45BE-B017-D23535901A06}" srcOrd="0" destOrd="0" presId="urn:microsoft.com/office/officeart/2005/8/layout/orgChart1"/>
    <dgm:cxn modelId="{FD6A62D1-7F1F-4E16-8327-B1EDD50970ED}" srcId="{3DA00722-FA4F-4298-A206-BBFEEBEA6F18}" destId="{EEE4C939-14D1-4A75-AD46-5441EBEF9AE9}" srcOrd="1" destOrd="0" parTransId="{270FDF42-F85A-4F59-87CD-FECB73548F39}" sibTransId="{64549DE7-0D75-4CCC-8058-9B8345596203}"/>
    <dgm:cxn modelId="{669EA6FD-8AEF-43F7-9528-D538C2AD1523}" type="presOf" srcId="{A9366336-F0FD-4ADE-A497-951454C99517}" destId="{7CE697E2-C741-4D09-A52C-B23D1104C204}" srcOrd="0" destOrd="0" presId="urn:microsoft.com/office/officeart/2005/8/layout/orgChart1"/>
    <dgm:cxn modelId="{C628F098-1DA7-4096-80C7-6C4842555470}" type="presOf" srcId="{C27BC1E6-60AF-4214-872C-B721264BB320}" destId="{373164B8-5D15-495E-A0E1-566ED5C82363}" srcOrd="0" destOrd="0" presId="urn:microsoft.com/office/officeart/2005/8/layout/orgChart1"/>
    <dgm:cxn modelId="{C73F4762-2BC2-4630-A9CB-EF5A1A2B1447}" type="presOf" srcId="{FEB3A737-2D9A-48DD-95B5-4442FEAB5881}" destId="{D8216160-26B5-4321-A1E2-EFD27CDF4F1C}" srcOrd="0" destOrd="0" presId="urn:microsoft.com/office/officeart/2005/8/layout/orgChart1"/>
    <dgm:cxn modelId="{134EA246-70D2-41D8-87D0-843759AA25FC}" srcId="{3DA00722-FA4F-4298-A206-BBFEEBEA6F18}" destId="{69656B9A-A401-4B95-9AE6-D50FCA209A0B}" srcOrd="0" destOrd="0" parTransId="{001A5EB7-28D1-4A8F-8DDB-8C07DD4B2CC9}" sibTransId="{1655E607-496F-4363-B836-C182C9942CCF}"/>
    <dgm:cxn modelId="{F38722AF-CA8F-4A60-84A9-0F40C5305347}" type="presOf" srcId="{3DA00722-FA4F-4298-A206-BBFEEBEA6F18}" destId="{06EAF849-C204-492E-8EFC-57007C517019}" srcOrd="0" destOrd="0" presId="urn:microsoft.com/office/officeart/2005/8/layout/orgChart1"/>
    <dgm:cxn modelId="{1DC2E680-E77D-4046-8BD3-874EE4CAB03C}" type="presOf" srcId="{07DC1417-7032-4E5A-ACFA-8ABF7BD576B1}" destId="{8A0E43B6-F44E-491E-8F4B-7CFDC3292937}" srcOrd="1" destOrd="0" presId="urn:microsoft.com/office/officeart/2005/8/layout/orgChart1"/>
    <dgm:cxn modelId="{44BB9A9E-BF3F-48BA-8A24-5351B6E14112}" type="presOf" srcId="{389D5CC9-0520-4732-BF3D-E8FDBD7F2D46}" destId="{1A4FB11F-4D69-4E4B-BEAD-E1CE2157ABF8}" srcOrd="1" destOrd="0" presId="urn:microsoft.com/office/officeart/2005/8/layout/orgChart1"/>
    <dgm:cxn modelId="{211BB448-E08D-4219-ACA0-46D1F134A365}" type="presOf" srcId="{EEE4C939-14D1-4A75-AD46-5441EBEF9AE9}" destId="{A96F7AE8-CF22-4E72-BF17-D1A2ED32710F}" srcOrd="1" destOrd="0" presId="urn:microsoft.com/office/officeart/2005/8/layout/orgChart1"/>
    <dgm:cxn modelId="{3EAE8B85-7960-4443-BD3F-E3D255B3350E}" type="presOf" srcId="{82E27D5B-E20A-4B64-8DD5-0C571D25996B}" destId="{7011EF72-50AA-4C4E-9318-FB08BC28C407}" srcOrd="0" destOrd="0" presId="urn:microsoft.com/office/officeart/2005/8/layout/orgChart1"/>
    <dgm:cxn modelId="{DB583425-9E8B-4B93-AE7B-DD6F9781CF22}" type="presOf" srcId="{8495A4E4-98FA-48AB-86C9-4F7419FA75FA}" destId="{66B063A3-F930-4E18-AD5C-9A566B80F22A}" srcOrd="0" destOrd="0" presId="urn:microsoft.com/office/officeart/2005/8/layout/orgChart1"/>
    <dgm:cxn modelId="{9112D8FF-8FDD-4A54-9598-960007D3371D}" type="presOf" srcId="{211ACA6E-D2B5-475D-ADD9-D1F147665A73}" destId="{18A3E613-547F-4001-8DF5-744B5989FEF6}" srcOrd="0" destOrd="0" presId="urn:microsoft.com/office/officeart/2005/8/layout/orgChart1"/>
    <dgm:cxn modelId="{18FCCBD2-8F9B-4023-B7C9-86AF3D7286A3}" srcId="{AD8E0DA1-D6EE-488C-BED1-B04724882574}" destId="{69D98980-0B49-440C-BA2B-8FC0B073DB38}" srcOrd="1" destOrd="0" parTransId="{211ACA6E-D2B5-475D-ADD9-D1F147665A73}" sibTransId="{4EF944F7-7FFE-4478-87DF-D4582A8DFB65}"/>
    <dgm:cxn modelId="{3A1F78CD-14EC-46AF-A5E5-5B2D3A4B71E0}" type="presOf" srcId="{82E27D5B-E20A-4B64-8DD5-0C571D25996B}" destId="{2A079379-E176-4F2C-AAC1-66FA5FB3C894}" srcOrd="1" destOrd="0" presId="urn:microsoft.com/office/officeart/2005/8/layout/orgChart1"/>
    <dgm:cxn modelId="{9F8ACEE1-1AE0-4F52-8E95-5ABF9DBEF366}" srcId="{69D98980-0B49-440C-BA2B-8FC0B073DB38}" destId="{E826145C-AAF6-4095-A2BD-C2D444767FBE}" srcOrd="2" destOrd="0" parTransId="{2AD91EDC-F923-4D90-86BD-6B0E7E789E13}" sibTransId="{0E2333F0-63A8-4FC6-A0ED-4FDCD4BC5994}"/>
    <dgm:cxn modelId="{C827B8A6-D41D-4398-9937-1F0FC87D26A0}" type="presOf" srcId="{E826145C-AAF6-4095-A2BD-C2D444767FBE}" destId="{FCD0EDBD-8EF7-4A94-87CC-830A824FF167}" srcOrd="1" destOrd="0" presId="urn:microsoft.com/office/officeart/2005/8/layout/orgChart1"/>
    <dgm:cxn modelId="{3EC9B4C7-BD4D-4B89-8AAF-DCEB01036BB8}" type="presOf" srcId="{2AD91EDC-F923-4D90-86BD-6B0E7E789E13}" destId="{4BE2603A-4C4A-44FD-9A59-3AB0BC227E9C}" srcOrd="0" destOrd="0" presId="urn:microsoft.com/office/officeart/2005/8/layout/orgChart1"/>
    <dgm:cxn modelId="{19FDB64B-26C8-4B13-89E5-9509DE1C8073}" type="presOf" srcId="{C8A3B73A-B80F-4166-A520-757CE8AC618C}" destId="{79F9CA94-7494-43FC-9820-11AE205E6191}" srcOrd="0" destOrd="0" presId="urn:microsoft.com/office/officeart/2005/8/layout/orgChart1"/>
    <dgm:cxn modelId="{A0ABD011-2DAC-494D-A8D0-2BD9DE7E0466}" type="presParOf" srcId="{376840EB-825D-4F2B-9C71-74112F0AB141}" destId="{D0EC5162-8A3E-43DE-B23A-7B2DA9CDFBFD}" srcOrd="0" destOrd="0" presId="urn:microsoft.com/office/officeart/2005/8/layout/orgChart1"/>
    <dgm:cxn modelId="{7529E569-E55E-48D0-9435-7A103407C774}" type="presParOf" srcId="{D0EC5162-8A3E-43DE-B23A-7B2DA9CDFBFD}" destId="{53CE5386-4F8E-479D-BDA2-25A6813005E2}" srcOrd="0" destOrd="0" presId="urn:microsoft.com/office/officeart/2005/8/layout/orgChart1"/>
    <dgm:cxn modelId="{C2B72831-AA25-4A2C-823A-57153F93F304}" type="presParOf" srcId="{53CE5386-4F8E-479D-BDA2-25A6813005E2}" destId="{860F6562-197A-4485-AAD4-DB0C426BD351}" srcOrd="0" destOrd="0" presId="urn:microsoft.com/office/officeart/2005/8/layout/orgChart1"/>
    <dgm:cxn modelId="{AACAE096-D058-45D8-A027-B37E34FA989D}" type="presParOf" srcId="{53CE5386-4F8E-479D-BDA2-25A6813005E2}" destId="{1B6A8961-1C5C-4934-8D99-F978334449DF}" srcOrd="1" destOrd="0" presId="urn:microsoft.com/office/officeart/2005/8/layout/orgChart1"/>
    <dgm:cxn modelId="{82DF057D-15C5-43A2-A146-244E48DE6920}" type="presParOf" srcId="{D0EC5162-8A3E-43DE-B23A-7B2DA9CDFBFD}" destId="{6BDA6956-5343-4895-91E5-B233D5D32E8B}" srcOrd="1" destOrd="0" presId="urn:microsoft.com/office/officeart/2005/8/layout/orgChart1"/>
    <dgm:cxn modelId="{C5D1EE50-FFC9-488B-B9F5-72BAA6408C7B}" type="presParOf" srcId="{6BDA6956-5343-4895-91E5-B233D5D32E8B}" destId="{18A3E613-547F-4001-8DF5-744B5989FEF6}" srcOrd="0" destOrd="0" presId="urn:microsoft.com/office/officeart/2005/8/layout/orgChart1"/>
    <dgm:cxn modelId="{FAEE5074-F2F5-4F22-AFDE-D3123A746112}" type="presParOf" srcId="{6BDA6956-5343-4895-91E5-B233D5D32E8B}" destId="{9F73FCE3-5166-4D2F-A78C-A0ABDDA073CC}" srcOrd="1" destOrd="0" presId="urn:microsoft.com/office/officeart/2005/8/layout/orgChart1"/>
    <dgm:cxn modelId="{49ED4EBC-C8F0-4375-BDBC-4BBFD7B0F1D6}" type="presParOf" srcId="{9F73FCE3-5166-4D2F-A78C-A0ABDDA073CC}" destId="{4EF185B5-A97D-4678-A114-90489641FD51}" srcOrd="0" destOrd="0" presId="urn:microsoft.com/office/officeart/2005/8/layout/orgChart1"/>
    <dgm:cxn modelId="{CBC71470-9FA7-4C1D-9943-5C976E715A3A}" type="presParOf" srcId="{4EF185B5-A97D-4678-A114-90489641FD51}" destId="{8D9E4FC3-7A57-4B54-AEF3-F7D4B5779B85}" srcOrd="0" destOrd="0" presId="urn:microsoft.com/office/officeart/2005/8/layout/orgChart1"/>
    <dgm:cxn modelId="{0BD947C0-604E-4915-B6B7-8B82F1E324FF}" type="presParOf" srcId="{4EF185B5-A97D-4678-A114-90489641FD51}" destId="{82431025-8BA1-432E-A12C-8CAC3D518A7F}" srcOrd="1" destOrd="0" presId="urn:microsoft.com/office/officeart/2005/8/layout/orgChart1"/>
    <dgm:cxn modelId="{7B938646-B583-42B9-8577-6F9C6A374B98}" type="presParOf" srcId="{9F73FCE3-5166-4D2F-A78C-A0ABDDA073CC}" destId="{AA11BB1F-DF39-4642-9D56-735B6B851C1A}" srcOrd="1" destOrd="0" presId="urn:microsoft.com/office/officeart/2005/8/layout/orgChart1"/>
    <dgm:cxn modelId="{BA181721-2878-4FD1-997C-3699A1F703F8}" type="presParOf" srcId="{AA11BB1F-DF39-4642-9D56-735B6B851C1A}" destId="{0B17BBB0-3CEF-4A8E-9DAB-B84B8337E4F0}" srcOrd="0" destOrd="0" presId="urn:microsoft.com/office/officeart/2005/8/layout/orgChart1"/>
    <dgm:cxn modelId="{A5B96ACC-8857-4B0A-AE85-14FCDD3F9082}" type="presParOf" srcId="{AA11BB1F-DF39-4642-9D56-735B6B851C1A}" destId="{E1E22B85-6CF2-4319-AFB1-5043BD342F37}" srcOrd="1" destOrd="0" presId="urn:microsoft.com/office/officeart/2005/8/layout/orgChart1"/>
    <dgm:cxn modelId="{A6B6FB8A-752C-4389-9D8E-287BDB6F65EE}" type="presParOf" srcId="{E1E22B85-6CF2-4319-AFB1-5043BD342F37}" destId="{D6AF69F5-55C3-4B88-9B31-8C41AF0F4544}" srcOrd="0" destOrd="0" presId="urn:microsoft.com/office/officeart/2005/8/layout/orgChart1"/>
    <dgm:cxn modelId="{E934F07F-F179-4A2A-8751-C227FFAEFC73}" type="presParOf" srcId="{D6AF69F5-55C3-4B88-9B31-8C41AF0F4544}" destId="{306F4C0A-9929-4F6E-BED1-10522A8F6574}" srcOrd="0" destOrd="0" presId="urn:microsoft.com/office/officeart/2005/8/layout/orgChart1"/>
    <dgm:cxn modelId="{781E20ED-29ED-4BA1-9DE6-DEA83D86997C}" type="presParOf" srcId="{D6AF69F5-55C3-4B88-9B31-8C41AF0F4544}" destId="{77357D3A-CEAE-47ED-A87A-C49E88D21468}" srcOrd="1" destOrd="0" presId="urn:microsoft.com/office/officeart/2005/8/layout/orgChart1"/>
    <dgm:cxn modelId="{45FE8602-028D-44D4-8279-51DDC4B4CD8E}" type="presParOf" srcId="{E1E22B85-6CF2-4319-AFB1-5043BD342F37}" destId="{737651E3-7EA8-4979-A911-2A15131EDB2F}" srcOrd="1" destOrd="0" presId="urn:microsoft.com/office/officeart/2005/8/layout/orgChart1"/>
    <dgm:cxn modelId="{19D6ABDA-5200-41AA-A1AA-60A03BE091AF}" type="presParOf" srcId="{E1E22B85-6CF2-4319-AFB1-5043BD342F37}" destId="{DF02F2A6-C11E-45E9-B858-7E31504BF5DF}" srcOrd="2" destOrd="0" presId="urn:microsoft.com/office/officeart/2005/8/layout/orgChart1"/>
    <dgm:cxn modelId="{BF81B3B1-420D-4958-86C4-5785E83EE45F}" type="presParOf" srcId="{AA11BB1F-DF39-4642-9D56-735B6B851C1A}" destId="{76209D0A-8718-4278-A288-1FEF42CC1A56}" srcOrd="2" destOrd="0" presId="urn:microsoft.com/office/officeart/2005/8/layout/orgChart1"/>
    <dgm:cxn modelId="{D67AF24D-A3D0-49A6-A4DF-66E50038BA95}" type="presParOf" srcId="{AA11BB1F-DF39-4642-9D56-735B6B851C1A}" destId="{8AD1E483-4C18-4BDF-A4B5-20C195697A68}" srcOrd="3" destOrd="0" presId="urn:microsoft.com/office/officeart/2005/8/layout/orgChart1"/>
    <dgm:cxn modelId="{40487B38-1922-4A7F-9DE7-643AE98A44F3}" type="presParOf" srcId="{8AD1E483-4C18-4BDF-A4B5-20C195697A68}" destId="{BAC62A7C-832A-4188-B37A-DB66ECDE8125}" srcOrd="0" destOrd="0" presId="urn:microsoft.com/office/officeart/2005/8/layout/orgChart1"/>
    <dgm:cxn modelId="{821D15C1-0DFA-44FD-8D13-95C3D5C30313}" type="presParOf" srcId="{BAC62A7C-832A-4188-B37A-DB66ECDE8125}" destId="{47E3EEB2-7242-4467-9318-08172C12163A}" srcOrd="0" destOrd="0" presId="urn:microsoft.com/office/officeart/2005/8/layout/orgChart1"/>
    <dgm:cxn modelId="{EB3A7510-103B-47E8-9158-E2FFB619F8BD}" type="presParOf" srcId="{BAC62A7C-832A-4188-B37A-DB66ECDE8125}" destId="{1A4FB11F-4D69-4E4B-BEAD-E1CE2157ABF8}" srcOrd="1" destOrd="0" presId="urn:microsoft.com/office/officeart/2005/8/layout/orgChart1"/>
    <dgm:cxn modelId="{B7110CE8-6A3B-4FE9-90B1-28E06D68C163}" type="presParOf" srcId="{8AD1E483-4C18-4BDF-A4B5-20C195697A68}" destId="{E6F4CE81-7EFA-4F55-85C7-AC7484DEA95C}" srcOrd="1" destOrd="0" presId="urn:microsoft.com/office/officeart/2005/8/layout/orgChart1"/>
    <dgm:cxn modelId="{0C8E9B07-D249-46E8-BDA8-0BD0B810C419}" type="presParOf" srcId="{8AD1E483-4C18-4BDF-A4B5-20C195697A68}" destId="{7164B031-56E5-47EF-9B62-B9F948CC49C4}" srcOrd="2" destOrd="0" presId="urn:microsoft.com/office/officeart/2005/8/layout/orgChart1"/>
    <dgm:cxn modelId="{58E3C5FD-C8A6-41EA-ACD4-589F0441206B}" type="presParOf" srcId="{AA11BB1F-DF39-4642-9D56-735B6B851C1A}" destId="{4BE2603A-4C4A-44FD-9A59-3AB0BC227E9C}" srcOrd="4" destOrd="0" presId="urn:microsoft.com/office/officeart/2005/8/layout/orgChart1"/>
    <dgm:cxn modelId="{3A9E9CF8-CCC7-4B92-9366-1F88242699D2}" type="presParOf" srcId="{AA11BB1F-DF39-4642-9D56-735B6B851C1A}" destId="{96548FD5-023E-443E-BC94-8595F9B905E3}" srcOrd="5" destOrd="0" presId="urn:microsoft.com/office/officeart/2005/8/layout/orgChart1"/>
    <dgm:cxn modelId="{013B27D3-29BB-4B78-9B24-7972B1208394}" type="presParOf" srcId="{96548FD5-023E-443E-BC94-8595F9B905E3}" destId="{D328D4F2-3E8C-4652-BC0D-B13F99109228}" srcOrd="0" destOrd="0" presId="urn:microsoft.com/office/officeart/2005/8/layout/orgChart1"/>
    <dgm:cxn modelId="{9261BCE1-D65E-41BA-866D-A31C31368A3B}" type="presParOf" srcId="{D328D4F2-3E8C-4652-BC0D-B13F99109228}" destId="{7FAE73EF-8B33-4746-9577-873EB567E732}" srcOrd="0" destOrd="0" presId="urn:microsoft.com/office/officeart/2005/8/layout/orgChart1"/>
    <dgm:cxn modelId="{752CAEC3-48EF-45C0-8041-90D282775D2D}" type="presParOf" srcId="{D328D4F2-3E8C-4652-BC0D-B13F99109228}" destId="{FCD0EDBD-8EF7-4A94-87CC-830A824FF167}" srcOrd="1" destOrd="0" presId="urn:microsoft.com/office/officeart/2005/8/layout/orgChart1"/>
    <dgm:cxn modelId="{0EE72994-7291-40F0-B83F-BDBD249F7725}" type="presParOf" srcId="{96548FD5-023E-443E-BC94-8595F9B905E3}" destId="{AECBD0F3-2F1C-4651-855D-CA2CFBB518A1}" srcOrd="1" destOrd="0" presId="urn:microsoft.com/office/officeart/2005/8/layout/orgChart1"/>
    <dgm:cxn modelId="{6359EBDF-5CCA-4E5F-88BC-2AF1D22E84FA}" type="presParOf" srcId="{96548FD5-023E-443E-BC94-8595F9B905E3}" destId="{99F2CD3F-E428-4AF3-8D75-32B2BB7E9355}" srcOrd="2" destOrd="0" presId="urn:microsoft.com/office/officeart/2005/8/layout/orgChart1"/>
    <dgm:cxn modelId="{A7EF06A0-A255-4D4B-A4D9-18D9A724A2D2}" type="presParOf" srcId="{9F73FCE3-5166-4D2F-A78C-A0ABDDA073CC}" destId="{7D89F11D-4F54-4CE6-ADCF-485483F8FE41}" srcOrd="2" destOrd="0" presId="urn:microsoft.com/office/officeart/2005/8/layout/orgChart1"/>
    <dgm:cxn modelId="{C9B96C0A-6312-43CF-8481-63EC36021A70}" type="presParOf" srcId="{6BDA6956-5343-4895-91E5-B233D5D32E8B}" destId="{D38E151E-B06B-439F-87FF-F223B115211C}" srcOrd="2" destOrd="0" presId="urn:microsoft.com/office/officeart/2005/8/layout/orgChart1"/>
    <dgm:cxn modelId="{D9EB7CF2-BEA2-4231-BFBA-D12836027C4B}" type="presParOf" srcId="{6BDA6956-5343-4895-91E5-B233D5D32E8B}" destId="{6CC5A4A4-310D-4789-9408-6A4691F7FAB8}" srcOrd="3" destOrd="0" presId="urn:microsoft.com/office/officeart/2005/8/layout/orgChart1"/>
    <dgm:cxn modelId="{217C3D07-5C02-4698-A3F9-9B3BB8775D69}" type="presParOf" srcId="{6CC5A4A4-310D-4789-9408-6A4691F7FAB8}" destId="{7B9EA9C7-1BBB-470E-A61C-1F5171706522}" srcOrd="0" destOrd="0" presId="urn:microsoft.com/office/officeart/2005/8/layout/orgChart1"/>
    <dgm:cxn modelId="{36E8759C-32D5-456B-8DA4-527CA6F8E038}" type="presParOf" srcId="{7B9EA9C7-1BBB-470E-A61C-1F5171706522}" destId="{06EAF849-C204-492E-8EFC-57007C517019}" srcOrd="0" destOrd="0" presId="urn:microsoft.com/office/officeart/2005/8/layout/orgChart1"/>
    <dgm:cxn modelId="{2CF8793C-C0DB-4C5E-8A84-DF8D863628BE}" type="presParOf" srcId="{7B9EA9C7-1BBB-470E-A61C-1F5171706522}" destId="{9F753801-3528-4973-9AF1-43B510D736F1}" srcOrd="1" destOrd="0" presId="urn:microsoft.com/office/officeart/2005/8/layout/orgChart1"/>
    <dgm:cxn modelId="{4CEB84C1-683F-49B5-A579-927D98FCD16B}" type="presParOf" srcId="{6CC5A4A4-310D-4789-9408-6A4691F7FAB8}" destId="{FB46B635-AF72-41AD-B563-9EF119192647}" srcOrd="1" destOrd="0" presId="urn:microsoft.com/office/officeart/2005/8/layout/orgChart1"/>
    <dgm:cxn modelId="{EB7FBF1C-E7EF-4207-9115-2AAA87DB2A5B}" type="presParOf" srcId="{FB46B635-AF72-41AD-B563-9EF119192647}" destId="{3A4E0223-6E5D-42B1-93C7-72FBCC34B38E}" srcOrd="0" destOrd="0" presId="urn:microsoft.com/office/officeart/2005/8/layout/orgChart1"/>
    <dgm:cxn modelId="{6694606B-DC5A-40F9-B917-3528DB8F643E}" type="presParOf" srcId="{FB46B635-AF72-41AD-B563-9EF119192647}" destId="{DBA3CEAA-AB5C-4471-81B3-D6046B4818BF}" srcOrd="1" destOrd="0" presId="urn:microsoft.com/office/officeart/2005/8/layout/orgChart1"/>
    <dgm:cxn modelId="{7662B143-F590-4C35-BB1C-4E7E8806ED6E}" type="presParOf" srcId="{DBA3CEAA-AB5C-4471-81B3-D6046B4818BF}" destId="{F566C851-71DA-4D06-9334-6305D6F52B36}" srcOrd="0" destOrd="0" presId="urn:microsoft.com/office/officeart/2005/8/layout/orgChart1"/>
    <dgm:cxn modelId="{344E84CC-90D0-49B0-B319-8AC0E2B50E02}" type="presParOf" srcId="{F566C851-71DA-4D06-9334-6305D6F52B36}" destId="{524E7824-7832-478C-A4BB-24D062DD8A4C}" srcOrd="0" destOrd="0" presId="urn:microsoft.com/office/officeart/2005/8/layout/orgChart1"/>
    <dgm:cxn modelId="{844FE5B8-9F26-40C1-8B71-BF1DB49E5774}" type="presParOf" srcId="{F566C851-71DA-4D06-9334-6305D6F52B36}" destId="{BB42AA88-7DB8-4701-9D26-BB77F1F700EC}" srcOrd="1" destOrd="0" presId="urn:microsoft.com/office/officeart/2005/8/layout/orgChart1"/>
    <dgm:cxn modelId="{3AE07AB2-C415-421A-9EA9-65F78D474928}" type="presParOf" srcId="{DBA3CEAA-AB5C-4471-81B3-D6046B4818BF}" destId="{6F85BB40-F7EC-48C5-B3B8-C7060C1BDE05}" srcOrd="1" destOrd="0" presId="urn:microsoft.com/office/officeart/2005/8/layout/orgChart1"/>
    <dgm:cxn modelId="{908F86AE-93AF-4170-85A5-D4F34A2CF909}" type="presParOf" srcId="{DBA3CEAA-AB5C-4471-81B3-D6046B4818BF}" destId="{93DCDE57-68FF-4862-A631-72D40C374B24}" srcOrd="2" destOrd="0" presId="urn:microsoft.com/office/officeart/2005/8/layout/orgChart1"/>
    <dgm:cxn modelId="{1ACE5DD9-E4A4-4B1B-80B2-DCE803974FC5}" type="presParOf" srcId="{FB46B635-AF72-41AD-B563-9EF119192647}" destId="{C4FF73B4-E2B5-4AD4-B724-16527065FFD9}" srcOrd="2" destOrd="0" presId="urn:microsoft.com/office/officeart/2005/8/layout/orgChart1"/>
    <dgm:cxn modelId="{444D9620-94F7-4057-A25D-225E51464D8A}" type="presParOf" srcId="{FB46B635-AF72-41AD-B563-9EF119192647}" destId="{89576AE4-61C9-4677-B2AC-D2DA050026F2}" srcOrd="3" destOrd="0" presId="urn:microsoft.com/office/officeart/2005/8/layout/orgChart1"/>
    <dgm:cxn modelId="{F5C450DF-DF1C-4C3D-B36F-D3D2C208D395}" type="presParOf" srcId="{89576AE4-61C9-4677-B2AC-D2DA050026F2}" destId="{DD03ED59-8CBA-4137-94C9-799E244C044C}" srcOrd="0" destOrd="0" presId="urn:microsoft.com/office/officeart/2005/8/layout/orgChart1"/>
    <dgm:cxn modelId="{ADB253C4-C3F4-4827-AB32-57F58F574996}" type="presParOf" srcId="{DD03ED59-8CBA-4137-94C9-799E244C044C}" destId="{B04E0B4B-8A1B-4AE0-96E7-C35F197E8A2E}" srcOrd="0" destOrd="0" presId="urn:microsoft.com/office/officeart/2005/8/layout/orgChart1"/>
    <dgm:cxn modelId="{E2D18115-8B18-492D-BC0D-8DB4AD9BE43F}" type="presParOf" srcId="{DD03ED59-8CBA-4137-94C9-799E244C044C}" destId="{A96F7AE8-CF22-4E72-BF17-D1A2ED32710F}" srcOrd="1" destOrd="0" presId="urn:microsoft.com/office/officeart/2005/8/layout/orgChart1"/>
    <dgm:cxn modelId="{63A1BB63-93D7-464E-A0C7-BE3B624A18A6}" type="presParOf" srcId="{89576AE4-61C9-4677-B2AC-D2DA050026F2}" destId="{CDFB4A96-7A69-4B19-BFBF-7E31250F46E1}" srcOrd="1" destOrd="0" presId="urn:microsoft.com/office/officeart/2005/8/layout/orgChart1"/>
    <dgm:cxn modelId="{27600739-0505-49A3-9B4C-F5A9D8DDEED6}" type="presParOf" srcId="{89576AE4-61C9-4677-B2AC-D2DA050026F2}" destId="{D34F24C3-59DD-45FD-8381-6848023EE3D0}" srcOrd="2" destOrd="0" presId="urn:microsoft.com/office/officeart/2005/8/layout/orgChart1"/>
    <dgm:cxn modelId="{7711ECA6-4721-4074-8579-7DBDDBB23A7B}" type="presParOf" srcId="{6CC5A4A4-310D-4789-9408-6A4691F7FAB8}" destId="{E1AD6D4C-857B-40CF-8080-1647C0E076CA}" srcOrd="2" destOrd="0" presId="urn:microsoft.com/office/officeart/2005/8/layout/orgChart1"/>
    <dgm:cxn modelId="{1214C5D2-99F3-4AA4-850A-66F20A620A38}" type="presParOf" srcId="{6BDA6956-5343-4895-91E5-B233D5D32E8B}" destId="{BBAB8503-E7D2-45BE-B017-D23535901A06}" srcOrd="4" destOrd="0" presId="urn:microsoft.com/office/officeart/2005/8/layout/orgChart1"/>
    <dgm:cxn modelId="{D6B0BDDF-EC73-4F1D-8AA6-A693CE749155}" type="presParOf" srcId="{6BDA6956-5343-4895-91E5-B233D5D32E8B}" destId="{D4197BD9-BB7D-48FB-A960-A7499FBEB928}" srcOrd="5" destOrd="0" presId="urn:microsoft.com/office/officeart/2005/8/layout/orgChart1"/>
    <dgm:cxn modelId="{66CB6B44-3433-47CE-A029-CEE107D66475}" type="presParOf" srcId="{D4197BD9-BB7D-48FB-A960-A7499FBEB928}" destId="{867E81CF-799F-4557-83A2-14FE42D81F71}" srcOrd="0" destOrd="0" presId="urn:microsoft.com/office/officeart/2005/8/layout/orgChart1"/>
    <dgm:cxn modelId="{BB226B5C-7EAB-4683-B88D-D4736A23F13A}" type="presParOf" srcId="{867E81CF-799F-4557-83A2-14FE42D81F71}" destId="{4E72E4C9-D534-4F59-87ED-4316A8833A89}" srcOrd="0" destOrd="0" presId="urn:microsoft.com/office/officeart/2005/8/layout/orgChart1"/>
    <dgm:cxn modelId="{E71093C1-C244-4308-9E2A-CC45BB78200C}" type="presParOf" srcId="{867E81CF-799F-4557-83A2-14FE42D81F71}" destId="{12E041C1-1C4E-4C48-B52E-684720F37A94}" srcOrd="1" destOrd="0" presId="urn:microsoft.com/office/officeart/2005/8/layout/orgChart1"/>
    <dgm:cxn modelId="{8F0A98CE-EAD4-4A0A-85B3-D929CB2BBCFF}" type="presParOf" srcId="{D4197BD9-BB7D-48FB-A960-A7499FBEB928}" destId="{EDAE3FF6-5D26-414C-999E-A250468C36CC}" srcOrd="1" destOrd="0" presId="urn:microsoft.com/office/officeart/2005/8/layout/orgChart1"/>
    <dgm:cxn modelId="{70B72605-AF9D-4507-8D87-64FF687E1E97}" type="presParOf" srcId="{D4197BD9-BB7D-48FB-A960-A7499FBEB928}" destId="{FEE47C74-4556-4374-9595-B0DA0F7B6789}" srcOrd="2" destOrd="0" presId="urn:microsoft.com/office/officeart/2005/8/layout/orgChart1"/>
    <dgm:cxn modelId="{B8BD2647-E35B-42D4-9955-62166867CB0C}" type="presParOf" srcId="{6BDA6956-5343-4895-91E5-B233D5D32E8B}" destId="{66B063A3-F930-4E18-AD5C-9A566B80F22A}" srcOrd="6" destOrd="0" presId="urn:microsoft.com/office/officeart/2005/8/layout/orgChart1"/>
    <dgm:cxn modelId="{1FADC539-57BC-422E-95CD-F33862F96D95}" type="presParOf" srcId="{6BDA6956-5343-4895-91E5-B233D5D32E8B}" destId="{D72A3541-4930-4EF0-9022-0EDCF976BB42}" srcOrd="7" destOrd="0" presId="urn:microsoft.com/office/officeart/2005/8/layout/orgChart1"/>
    <dgm:cxn modelId="{CA2D7738-9637-4E69-9A1C-688B6C0B4A5F}" type="presParOf" srcId="{D72A3541-4930-4EF0-9022-0EDCF976BB42}" destId="{C8C58EDF-D9A2-4DF7-883C-4B61D176E75A}" srcOrd="0" destOrd="0" presId="urn:microsoft.com/office/officeart/2005/8/layout/orgChart1"/>
    <dgm:cxn modelId="{9F91F616-B821-4290-9428-04C8827943BC}" type="presParOf" srcId="{C8C58EDF-D9A2-4DF7-883C-4B61D176E75A}" destId="{102625F7-402F-4A71-9CDB-D3E87EE1D34F}" srcOrd="0" destOrd="0" presId="urn:microsoft.com/office/officeart/2005/8/layout/orgChart1"/>
    <dgm:cxn modelId="{6AD12056-AEED-467D-99FE-DCAD285EBCDE}" type="presParOf" srcId="{C8C58EDF-D9A2-4DF7-883C-4B61D176E75A}" destId="{673DC2A5-CE5E-4D6B-BEF9-5E980C78132C}" srcOrd="1" destOrd="0" presId="urn:microsoft.com/office/officeart/2005/8/layout/orgChart1"/>
    <dgm:cxn modelId="{AA764EF3-7D3A-4A2F-8CF1-57913D36C846}" type="presParOf" srcId="{D72A3541-4930-4EF0-9022-0EDCF976BB42}" destId="{CB9AC2FD-37EB-4243-BEDF-7B15E205D532}" srcOrd="1" destOrd="0" presId="urn:microsoft.com/office/officeart/2005/8/layout/orgChart1"/>
    <dgm:cxn modelId="{80EF7333-E3F0-4136-B7B3-DB3A0B21875B}" type="presParOf" srcId="{D72A3541-4930-4EF0-9022-0EDCF976BB42}" destId="{56AA52C2-19A7-441A-B99A-7161FC8729CE}" srcOrd="2" destOrd="0" presId="urn:microsoft.com/office/officeart/2005/8/layout/orgChart1"/>
    <dgm:cxn modelId="{FA120B8E-6159-4E2D-B1AF-74ED23E15C37}" type="presParOf" srcId="{6BDA6956-5343-4895-91E5-B233D5D32E8B}" destId="{799749A8-4FA7-42BD-8365-1688A0B61D39}" srcOrd="8" destOrd="0" presId="urn:microsoft.com/office/officeart/2005/8/layout/orgChart1"/>
    <dgm:cxn modelId="{D3DEE908-6FBC-4549-9BA5-BB6C2C3F92AC}" type="presParOf" srcId="{6BDA6956-5343-4895-91E5-B233D5D32E8B}" destId="{416A3351-8F93-44B7-B930-D06CAF9CB649}" srcOrd="9" destOrd="0" presId="urn:microsoft.com/office/officeart/2005/8/layout/orgChart1"/>
    <dgm:cxn modelId="{8225E1E7-C67C-4F16-90D2-417BEF3E626B}" type="presParOf" srcId="{416A3351-8F93-44B7-B930-D06CAF9CB649}" destId="{18344115-97E5-419F-A114-0517979CCC39}" srcOrd="0" destOrd="0" presId="urn:microsoft.com/office/officeart/2005/8/layout/orgChart1"/>
    <dgm:cxn modelId="{10CC195E-B58F-4E75-A27E-AC7753DF6A56}" type="presParOf" srcId="{18344115-97E5-419F-A114-0517979CCC39}" destId="{BA075529-B7A1-4E35-BC80-DCF592E42F5A}" srcOrd="0" destOrd="0" presId="urn:microsoft.com/office/officeart/2005/8/layout/orgChart1"/>
    <dgm:cxn modelId="{5CE27AB5-9FB0-4FD4-9EB3-7CCE1512A0E3}" type="presParOf" srcId="{18344115-97E5-419F-A114-0517979CCC39}" destId="{8A0E43B6-F44E-491E-8F4B-7CFDC3292937}" srcOrd="1" destOrd="0" presId="urn:microsoft.com/office/officeart/2005/8/layout/orgChart1"/>
    <dgm:cxn modelId="{CFE64F4F-E96F-4309-BE8B-7D7079EDF8EB}" type="presParOf" srcId="{416A3351-8F93-44B7-B930-D06CAF9CB649}" destId="{E2BC1B07-6967-4D1C-8D02-B538495AEDF0}" srcOrd="1" destOrd="0" presId="urn:microsoft.com/office/officeart/2005/8/layout/orgChart1"/>
    <dgm:cxn modelId="{5053952C-EE21-411B-87F5-9707C67E3304}" type="presParOf" srcId="{E2BC1B07-6967-4D1C-8D02-B538495AEDF0}" destId="{1605FB2A-42C2-44A1-8A32-DA7F95D46AD9}" srcOrd="0" destOrd="0" presId="urn:microsoft.com/office/officeart/2005/8/layout/orgChart1"/>
    <dgm:cxn modelId="{321232FA-A57E-44F5-B3C0-FC36F0C44B1D}" type="presParOf" srcId="{E2BC1B07-6967-4D1C-8D02-B538495AEDF0}" destId="{1B8D5435-74B3-48D0-8AE6-EA1356B78958}" srcOrd="1" destOrd="0" presId="urn:microsoft.com/office/officeart/2005/8/layout/orgChart1"/>
    <dgm:cxn modelId="{603A78AC-6096-4C33-8D41-DE17B6C21248}" type="presParOf" srcId="{1B8D5435-74B3-48D0-8AE6-EA1356B78958}" destId="{8192782B-FA1E-4DBF-A311-1ECD80B8C093}" srcOrd="0" destOrd="0" presId="urn:microsoft.com/office/officeart/2005/8/layout/orgChart1"/>
    <dgm:cxn modelId="{510F9022-D5AB-4F08-A497-6B5B70970087}" type="presParOf" srcId="{8192782B-FA1E-4DBF-A311-1ECD80B8C093}" destId="{9BF032EB-FF9E-48C4-BAC3-CA3B34073EB1}" srcOrd="0" destOrd="0" presId="urn:microsoft.com/office/officeart/2005/8/layout/orgChart1"/>
    <dgm:cxn modelId="{02F19A6A-2952-4025-B4CC-60DCD97338C9}" type="presParOf" srcId="{8192782B-FA1E-4DBF-A311-1ECD80B8C093}" destId="{F3782E76-562F-49B8-AF95-7FE6D9817E1D}" srcOrd="1" destOrd="0" presId="urn:microsoft.com/office/officeart/2005/8/layout/orgChart1"/>
    <dgm:cxn modelId="{B452A1B7-76BA-4E83-8D13-EF8E4F42520E}" type="presParOf" srcId="{1B8D5435-74B3-48D0-8AE6-EA1356B78958}" destId="{9427B4F1-7DCD-40B7-83A1-D8682BB6C527}" srcOrd="1" destOrd="0" presId="urn:microsoft.com/office/officeart/2005/8/layout/orgChart1"/>
    <dgm:cxn modelId="{83D21A4B-4BEC-4A2E-825C-5D854DA24C2E}" type="presParOf" srcId="{1B8D5435-74B3-48D0-8AE6-EA1356B78958}" destId="{DC51C991-01E2-4F43-9465-B1621745556F}" srcOrd="2" destOrd="0" presId="urn:microsoft.com/office/officeart/2005/8/layout/orgChart1"/>
    <dgm:cxn modelId="{45DE447D-4470-4799-9359-FEBD532CFAE8}" type="presParOf" srcId="{E2BC1B07-6967-4D1C-8D02-B538495AEDF0}" destId="{1D81A776-49E3-424E-ACE6-40BA719A2952}" srcOrd="2" destOrd="0" presId="urn:microsoft.com/office/officeart/2005/8/layout/orgChart1"/>
    <dgm:cxn modelId="{74AE528B-48E5-4D3E-A069-8ED562D14A4B}" type="presParOf" srcId="{E2BC1B07-6967-4D1C-8D02-B538495AEDF0}" destId="{E1CBBABB-BBE1-46D0-AAE9-B6A69EBACEAF}" srcOrd="3" destOrd="0" presId="urn:microsoft.com/office/officeart/2005/8/layout/orgChart1"/>
    <dgm:cxn modelId="{05788293-B022-4179-BD23-B101F975E487}" type="presParOf" srcId="{E1CBBABB-BBE1-46D0-AAE9-B6A69EBACEAF}" destId="{6C1BB8A9-CA11-4DC2-B403-5309726170AA}" srcOrd="0" destOrd="0" presId="urn:microsoft.com/office/officeart/2005/8/layout/orgChart1"/>
    <dgm:cxn modelId="{6F7A787A-7697-43BB-8A24-BF053A7B86B1}" type="presParOf" srcId="{6C1BB8A9-CA11-4DC2-B403-5309726170AA}" destId="{7011EF72-50AA-4C4E-9318-FB08BC28C407}" srcOrd="0" destOrd="0" presId="urn:microsoft.com/office/officeart/2005/8/layout/orgChart1"/>
    <dgm:cxn modelId="{91369E3F-25C1-4BBC-90C6-93F827028035}" type="presParOf" srcId="{6C1BB8A9-CA11-4DC2-B403-5309726170AA}" destId="{2A079379-E176-4F2C-AAC1-66FA5FB3C894}" srcOrd="1" destOrd="0" presId="urn:microsoft.com/office/officeart/2005/8/layout/orgChart1"/>
    <dgm:cxn modelId="{87D453FB-1629-403C-9E6C-9E0DD9813F6B}" type="presParOf" srcId="{E1CBBABB-BBE1-46D0-AAE9-B6A69EBACEAF}" destId="{FB2BA907-E3F5-4285-BECE-13D3C9E5A696}" srcOrd="1" destOrd="0" presId="urn:microsoft.com/office/officeart/2005/8/layout/orgChart1"/>
    <dgm:cxn modelId="{D708C740-0260-40C9-94E0-2E0EC476421D}" type="presParOf" srcId="{E1CBBABB-BBE1-46D0-AAE9-B6A69EBACEAF}" destId="{F7E08AC4-0E83-4E0A-9F7A-95FB1F5C2FE0}" srcOrd="2" destOrd="0" presId="urn:microsoft.com/office/officeart/2005/8/layout/orgChart1"/>
    <dgm:cxn modelId="{1347374A-C324-4488-A065-CA1D3E50889D}" type="presParOf" srcId="{416A3351-8F93-44B7-B930-D06CAF9CB649}" destId="{D3BCB476-3C66-4D14-B739-C5CCAA92D0E9}" srcOrd="2" destOrd="0" presId="urn:microsoft.com/office/officeart/2005/8/layout/orgChart1"/>
    <dgm:cxn modelId="{459DD58F-1F91-48A2-A52D-241F335C0F32}" type="presParOf" srcId="{D0EC5162-8A3E-43DE-B23A-7B2DA9CDFBFD}" destId="{6AFA2015-963A-43B9-BF0E-79FD768EF05A}" srcOrd="2" destOrd="0" presId="urn:microsoft.com/office/officeart/2005/8/layout/orgChart1"/>
    <dgm:cxn modelId="{4FAFFCF1-BAFB-44F8-9466-27D20BD949DF}" type="presParOf" srcId="{6AFA2015-963A-43B9-BF0E-79FD768EF05A}" destId="{43AFAE5F-3611-475E-A94A-0862A2A5B6B0}" srcOrd="0" destOrd="0" presId="urn:microsoft.com/office/officeart/2005/8/layout/orgChart1"/>
    <dgm:cxn modelId="{6D0C79A5-90E3-4CE5-98B3-675DB0D1DFC6}" type="presParOf" srcId="{6AFA2015-963A-43B9-BF0E-79FD768EF05A}" destId="{EB3D2D51-7E21-434C-9BDA-1A5045A95669}" srcOrd="1" destOrd="0" presId="urn:microsoft.com/office/officeart/2005/8/layout/orgChart1"/>
    <dgm:cxn modelId="{391004D1-F027-4C8B-B8D9-D801FDDF98E7}" type="presParOf" srcId="{EB3D2D51-7E21-434C-9BDA-1A5045A95669}" destId="{14539378-8D19-4E22-9F77-D3293F64818E}" srcOrd="0" destOrd="0" presId="urn:microsoft.com/office/officeart/2005/8/layout/orgChart1"/>
    <dgm:cxn modelId="{F962CDF1-826B-4261-ACD2-4C2F9391DB37}" type="presParOf" srcId="{14539378-8D19-4E22-9F77-D3293F64818E}" destId="{DCA3EAD6-179A-4FA2-AEAD-97FB2D485BDA}" srcOrd="0" destOrd="0" presId="urn:microsoft.com/office/officeart/2005/8/layout/orgChart1"/>
    <dgm:cxn modelId="{DA0BA06E-1BF5-4C14-A715-79E1407DF2C2}" type="presParOf" srcId="{14539378-8D19-4E22-9F77-D3293F64818E}" destId="{FFCC8B61-31FA-4D01-9DE9-BCB57636CF60}" srcOrd="1" destOrd="0" presId="urn:microsoft.com/office/officeart/2005/8/layout/orgChart1"/>
    <dgm:cxn modelId="{D6E14365-DFF4-460B-93C1-FE8ECD2CCB21}" type="presParOf" srcId="{EB3D2D51-7E21-434C-9BDA-1A5045A95669}" destId="{3F0B609D-23DC-46B8-AF4A-2A3D67AE99F0}" srcOrd="1" destOrd="0" presId="urn:microsoft.com/office/officeart/2005/8/layout/orgChart1"/>
    <dgm:cxn modelId="{F808FDCE-E488-4F61-9624-392747468600}" type="presParOf" srcId="{EB3D2D51-7E21-434C-9BDA-1A5045A95669}" destId="{4459A318-A3EA-4E69-9DB2-CDD984294223}" srcOrd="2" destOrd="0" presId="urn:microsoft.com/office/officeart/2005/8/layout/orgChart1"/>
    <dgm:cxn modelId="{FEE1E84E-5AAA-4617-B878-C2C69D40C667}" type="presParOf" srcId="{4459A318-A3EA-4E69-9DB2-CDD984294223}" destId="{76CBFF74-69C5-4256-BAA3-4C5C53EA518D}" srcOrd="0" destOrd="0" presId="urn:microsoft.com/office/officeart/2005/8/layout/orgChart1"/>
    <dgm:cxn modelId="{100935E9-249B-4E9E-97DB-52B3837A1579}" type="presParOf" srcId="{4459A318-A3EA-4E69-9DB2-CDD984294223}" destId="{7A06B31C-1348-485F-A6AA-711978D84D73}" srcOrd="1" destOrd="0" presId="urn:microsoft.com/office/officeart/2005/8/layout/orgChart1"/>
    <dgm:cxn modelId="{A164CB54-C3F5-4E4A-A0C7-1535DFBEA2A2}" type="presParOf" srcId="{7A06B31C-1348-485F-A6AA-711978D84D73}" destId="{88A8F908-D218-4B0E-97B1-780F660FA67E}" srcOrd="0" destOrd="0" presId="urn:microsoft.com/office/officeart/2005/8/layout/orgChart1"/>
    <dgm:cxn modelId="{622B8EF3-C452-44F1-A777-719E036FBC6D}" type="presParOf" srcId="{88A8F908-D218-4B0E-97B1-780F660FA67E}" destId="{73851336-738C-4DD7-BCBA-0959A559425C}" srcOrd="0" destOrd="0" presId="urn:microsoft.com/office/officeart/2005/8/layout/orgChart1"/>
    <dgm:cxn modelId="{B8C2DF3E-AFF5-4FDD-AEF0-52B1997ADB32}" type="presParOf" srcId="{88A8F908-D218-4B0E-97B1-780F660FA67E}" destId="{D17DF0DC-D96C-4D9C-A7B9-B7DA3535ADB5}" srcOrd="1" destOrd="0" presId="urn:microsoft.com/office/officeart/2005/8/layout/orgChart1"/>
    <dgm:cxn modelId="{D7CC2D0E-A412-48D5-8E3E-DA3DBE3D2256}" type="presParOf" srcId="{7A06B31C-1348-485F-A6AA-711978D84D73}" destId="{8F2D73E5-172A-46FE-B63E-0D5D5E9335DF}" srcOrd="1" destOrd="0" presId="urn:microsoft.com/office/officeart/2005/8/layout/orgChart1"/>
    <dgm:cxn modelId="{705B4437-B0DC-486E-B6BD-9AD523888A46}" type="presParOf" srcId="{7A06B31C-1348-485F-A6AA-711978D84D73}" destId="{D54A07FB-EF50-4CD0-8C0A-998946E8BD3D}" srcOrd="2" destOrd="0" presId="urn:microsoft.com/office/officeart/2005/8/layout/orgChart1"/>
    <dgm:cxn modelId="{6F99DF6A-A6FC-45A1-AE91-D3FB12FFA500}" type="presParOf" srcId="{4459A318-A3EA-4E69-9DB2-CDD984294223}" destId="{6D4328BF-9FAB-4651-99EC-F705F69DA4A8}" srcOrd="2" destOrd="0" presId="urn:microsoft.com/office/officeart/2005/8/layout/orgChart1"/>
    <dgm:cxn modelId="{106D10AC-7AF8-423F-A6BA-F63C72E327DF}" type="presParOf" srcId="{4459A318-A3EA-4E69-9DB2-CDD984294223}" destId="{11E1E3BD-1D55-48A9-A8AE-187F3028C215}" srcOrd="3" destOrd="0" presId="urn:microsoft.com/office/officeart/2005/8/layout/orgChart1"/>
    <dgm:cxn modelId="{F0300FE2-B959-41D5-8F67-A1939A1AFB6E}" type="presParOf" srcId="{11E1E3BD-1D55-48A9-A8AE-187F3028C215}" destId="{2435D659-9173-43C9-BA5B-3179F007E763}" srcOrd="0" destOrd="0" presId="urn:microsoft.com/office/officeart/2005/8/layout/orgChart1"/>
    <dgm:cxn modelId="{490CFA79-5DEC-4246-A8EB-D09F38031E0F}" type="presParOf" srcId="{2435D659-9173-43C9-BA5B-3179F007E763}" destId="{D8216160-26B5-4321-A1E2-EFD27CDF4F1C}" srcOrd="0" destOrd="0" presId="urn:microsoft.com/office/officeart/2005/8/layout/orgChart1"/>
    <dgm:cxn modelId="{CF8688D3-AE1E-40C8-BAAE-8E983234F4C4}" type="presParOf" srcId="{2435D659-9173-43C9-BA5B-3179F007E763}" destId="{82628D30-3C5D-4A86-A973-10C1C4E6FDAD}" srcOrd="1" destOrd="0" presId="urn:microsoft.com/office/officeart/2005/8/layout/orgChart1"/>
    <dgm:cxn modelId="{D67FFA96-9D2A-4AE7-A817-D75D43D08EDE}" type="presParOf" srcId="{11E1E3BD-1D55-48A9-A8AE-187F3028C215}" destId="{370341B9-EE65-4862-9047-518E80650357}" srcOrd="1" destOrd="0" presId="urn:microsoft.com/office/officeart/2005/8/layout/orgChart1"/>
    <dgm:cxn modelId="{6384AAA5-07F2-42F6-92D0-5F4B7CC989C1}" type="presParOf" srcId="{11E1E3BD-1D55-48A9-A8AE-187F3028C215}" destId="{15EB4686-B0D4-4950-95F3-77CD709A1886}" srcOrd="2" destOrd="0" presId="urn:microsoft.com/office/officeart/2005/8/layout/orgChart1"/>
    <dgm:cxn modelId="{C0898F4D-A31D-4D3B-96C6-718FD12E43F3}" type="presParOf" srcId="{4459A318-A3EA-4E69-9DB2-CDD984294223}" destId="{20EC40CE-FB8C-444D-B145-83C679C93A43}" srcOrd="4" destOrd="0" presId="urn:microsoft.com/office/officeart/2005/8/layout/orgChart1"/>
    <dgm:cxn modelId="{E1D76A8E-2643-42B9-AF3C-2DDC0E0E1C9A}" type="presParOf" srcId="{4459A318-A3EA-4E69-9DB2-CDD984294223}" destId="{EC65E0E0-B0DA-4905-885E-1BEE8C98F085}" srcOrd="5" destOrd="0" presId="urn:microsoft.com/office/officeart/2005/8/layout/orgChart1"/>
    <dgm:cxn modelId="{304C8864-7511-45B5-8EAC-48F4265EA9E1}" type="presParOf" srcId="{EC65E0E0-B0DA-4905-885E-1BEE8C98F085}" destId="{E818E296-CEA2-411E-9F6C-400F5F2205A8}" srcOrd="0" destOrd="0" presId="urn:microsoft.com/office/officeart/2005/8/layout/orgChart1"/>
    <dgm:cxn modelId="{F417029A-FB36-488D-8840-8C8E10DA0806}" type="presParOf" srcId="{E818E296-CEA2-411E-9F6C-400F5F2205A8}" destId="{373164B8-5D15-495E-A0E1-566ED5C82363}" srcOrd="0" destOrd="0" presId="urn:microsoft.com/office/officeart/2005/8/layout/orgChart1"/>
    <dgm:cxn modelId="{0970641E-F624-4B82-979E-F656C28DE90D}" type="presParOf" srcId="{E818E296-CEA2-411E-9F6C-400F5F2205A8}" destId="{E16CB0F6-B347-4571-BAE3-F6FA94515980}" srcOrd="1" destOrd="0" presId="urn:microsoft.com/office/officeart/2005/8/layout/orgChart1"/>
    <dgm:cxn modelId="{45FBFA81-4659-4CCB-8072-844E390DA5A3}" type="presParOf" srcId="{EC65E0E0-B0DA-4905-885E-1BEE8C98F085}" destId="{DCC024DE-6E92-4F56-931C-407908047C4E}" srcOrd="1" destOrd="0" presId="urn:microsoft.com/office/officeart/2005/8/layout/orgChart1"/>
    <dgm:cxn modelId="{9C5EC080-E712-4F76-A630-94965263F0EB}" type="presParOf" srcId="{EC65E0E0-B0DA-4905-885E-1BEE8C98F085}" destId="{D8A33A79-6667-418F-BF08-476690FFD253}" srcOrd="2" destOrd="0" presId="urn:microsoft.com/office/officeart/2005/8/layout/orgChart1"/>
    <dgm:cxn modelId="{B54535FE-0503-4907-B23E-C2FD7AB034B5}" type="presParOf" srcId="{4459A318-A3EA-4E69-9DB2-CDD984294223}" destId="{7CE697E2-C741-4D09-A52C-B23D1104C204}" srcOrd="6" destOrd="0" presId="urn:microsoft.com/office/officeart/2005/8/layout/orgChart1"/>
    <dgm:cxn modelId="{44B691DE-6F9C-4EE2-AEBD-9C77DC269F07}" type="presParOf" srcId="{4459A318-A3EA-4E69-9DB2-CDD984294223}" destId="{761FA6D4-1FD7-43E6-8928-221EFDF87327}" srcOrd="7" destOrd="0" presId="urn:microsoft.com/office/officeart/2005/8/layout/orgChart1"/>
    <dgm:cxn modelId="{45A997B4-CA90-4CAD-8B7C-4F1923686EAC}" type="presParOf" srcId="{761FA6D4-1FD7-43E6-8928-221EFDF87327}" destId="{45BEC72B-9A31-4A2F-A9FA-226B45331233}" srcOrd="0" destOrd="0" presId="urn:microsoft.com/office/officeart/2005/8/layout/orgChart1"/>
    <dgm:cxn modelId="{1F113D64-04D6-44A9-BF31-46B120E51A3C}" type="presParOf" srcId="{45BEC72B-9A31-4A2F-A9FA-226B45331233}" destId="{79F9CA94-7494-43FC-9820-11AE205E6191}" srcOrd="0" destOrd="0" presId="urn:microsoft.com/office/officeart/2005/8/layout/orgChart1"/>
    <dgm:cxn modelId="{D8AD7C44-7381-431C-BDD0-5B9E767C6B2D}" type="presParOf" srcId="{45BEC72B-9A31-4A2F-A9FA-226B45331233}" destId="{FC991C3F-BB03-48BC-A96F-A1659B40E0A4}" srcOrd="1" destOrd="0" presId="urn:microsoft.com/office/officeart/2005/8/layout/orgChart1"/>
    <dgm:cxn modelId="{37725D89-69A7-4254-B3BA-489A294632AA}" type="presParOf" srcId="{761FA6D4-1FD7-43E6-8928-221EFDF87327}" destId="{D2A77A0A-6EB0-4382-9C4F-2B2B37B3DF94}" srcOrd="1" destOrd="0" presId="urn:microsoft.com/office/officeart/2005/8/layout/orgChart1"/>
    <dgm:cxn modelId="{72CCB6DD-522F-4C91-9DEA-C648A93F58F4}" type="presParOf" srcId="{761FA6D4-1FD7-43E6-8928-221EFDF87327}" destId="{1D4EFC6A-2A59-4112-A0F8-21C69F92EA62}" srcOrd="2" destOrd="0" presId="urn:microsoft.com/office/officeart/2005/8/layout/orgChart1"/>
    <dgm:cxn modelId="{229A718B-D9B7-48F9-9095-FD87B7124CF8}" type="presParOf" srcId="{4459A318-A3EA-4E69-9DB2-CDD984294223}" destId="{1ECF9B88-7E0C-438F-8C14-F4AEFBB70F7A}" srcOrd="8" destOrd="0" presId="urn:microsoft.com/office/officeart/2005/8/layout/orgChart1"/>
    <dgm:cxn modelId="{690279EF-1D78-4195-8D68-0030E98B84BC}" type="presParOf" srcId="{4459A318-A3EA-4E69-9DB2-CDD984294223}" destId="{AE7B0437-BE7F-45A0-810D-597DBF880708}" srcOrd="9" destOrd="0" presId="urn:microsoft.com/office/officeart/2005/8/layout/orgChart1"/>
    <dgm:cxn modelId="{9434C8CA-38E9-4E08-A0BA-D5766037C209}" type="presParOf" srcId="{AE7B0437-BE7F-45A0-810D-597DBF880708}" destId="{D2116B31-74B3-4F37-B20D-88D9206AC144}" srcOrd="0" destOrd="0" presId="urn:microsoft.com/office/officeart/2005/8/layout/orgChart1"/>
    <dgm:cxn modelId="{4233C8FC-4B66-4DD9-AA98-8ED5AB559674}" type="presParOf" srcId="{D2116B31-74B3-4F37-B20D-88D9206AC144}" destId="{64A484D5-3EFD-4CB4-90E8-50FB8259194C}" srcOrd="0" destOrd="0" presId="urn:microsoft.com/office/officeart/2005/8/layout/orgChart1"/>
    <dgm:cxn modelId="{E9D251C5-8EE7-4C3F-850D-9C4A85DC1B69}" type="presParOf" srcId="{D2116B31-74B3-4F37-B20D-88D9206AC144}" destId="{7036D87C-F14A-49E8-86C4-134B7087C396}" srcOrd="1" destOrd="0" presId="urn:microsoft.com/office/officeart/2005/8/layout/orgChart1"/>
    <dgm:cxn modelId="{41B390AB-7F2F-49FD-9DCB-A2117AE08FF8}" type="presParOf" srcId="{AE7B0437-BE7F-45A0-810D-597DBF880708}" destId="{A8FB52D6-083C-4726-A762-37CA575D9EF0}" srcOrd="1" destOrd="0" presId="urn:microsoft.com/office/officeart/2005/8/layout/orgChart1"/>
    <dgm:cxn modelId="{A89EA093-FD71-48B6-920D-12EB6D029003}" type="presParOf" srcId="{AE7B0437-BE7F-45A0-810D-597DBF880708}" destId="{0F19C0A0-1619-43E8-86E2-A676888F00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9B88-7E0C-438F-8C14-F4AEFBB70F7A}">
      <dsp:nvSpPr>
        <dsp:cNvPr id="0" name=""/>
        <dsp:cNvSpPr/>
      </dsp:nvSpPr>
      <dsp:spPr>
        <a:xfrm>
          <a:off x="3205764" y="1126939"/>
          <a:ext cx="4405649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648"/>
              </a:lnTo>
              <a:lnTo>
                <a:pt x="4405649" y="49464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CE697E2-C741-4D09-A52C-B23D1104C204}">
      <dsp:nvSpPr>
        <dsp:cNvPr id="0" name=""/>
        <dsp:cNvSpPr/>
      </dsp:nvSpPr>
      <dsp:spPr>
        <a:xfrm>
          <a:off x="3205764" y="1126939"/>
          <a:ext cx="3397541" cy="49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891"/>
              </a:lnTo>
              <a:lnTo>
                <a:pt x="3397541" y="49389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0EC40CE-FB8C-444D-B145-83C679C93A43}">
      <dsp:nvSpPr>
        <dsp:cNvPr id="0" name=""/>
        <dsp:cNvSpPr/>
      </dsp:nvSpPr>
      <dsp:spPr>
        <a:xfrm>
          <a:off x="3205764" y="1126939"/>
          <a:ext cx="2384955" cy="49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167"/>
              </a:lnTo>
              <a:lnTo>
                <a:pt x="2384955" y="497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D4328BF-9FAB-4651-99EC-F705F69DA4A8}">
      <dsp:nvSpPr>
        <dsp:cNvPr id="0" name=""/>
        <dsp:cNvSpPr/>
      </dsp:nvSpPr>
      <dsp:spPr>
        <a:xfrm>
          <a:off x="3205764" y="1126939"/>
          <a:ext cx="1392859" cy="497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98"/>
              </a:lnTo>
              <a:lnTo>
                <a:pt x="1392859" y="49739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CBFF74-69C5-4256-BAA3-4C5C53EA518D}">
      <dsp:nvSpPr>
        <dsp:cNvPr id="0" name=""/>
        <dsp:cNvSpPr/>
      </dsp:nvSpPr>
      <dsp:spPr>
        <a:xfrm>
          <a:off x="3205764" y="1126939"/>
          <a:ext cx="375606" cy="49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16"/>
              </a:lnTo>
              <a:lnTo>
                <a:pt x="375606" y="49961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3AFAE5F-3611-475E-A94A-0862A2A5B6B0}">
      <dsp:nvSpPr>
        <dsp:cNvPr id="0" name=""/>
        <dsp:cNvSpPr/>
      </dsp:nvSpPr>
      <dsp:spPr>
        <a:xfrm>
          <a:off x="2457260" y="442765"/>
          <a:ext cx="305738" cy="4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792"/>
              </a:lnTo>
              <a:lnTo>
                <a:pt x="305738" y="46279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D81A776-49E3-424E-ACE6-40BA719A2952}">
      <dsp:nvSpPr>
        <dsp:cNvPr id="0" name=""/>
        <dsp:cNvSpPr/>
      </dsp:nvSpPr>
      <dsp:spPr>
        <a:xfrm>
          <a:off x="6984349" y="2652314"/>
          <a:ext cx="132829" cy="1016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6662"/>
              </a:lnTo>
              <a:lnTo>
                <a:pt x="132829" y="1016662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605FB2A-42C2-44A1-8A32-DA7F95D46AD9}">
      <dsp:nvSpPr>
        <dsp:cNvPr id="0" name=""/>
        <dsp:cNvSpPr/>
      </dsp:nvSpPr>
      <dsp:spPr>
        <a:xfrm>
          <a:off x="6984349" y="2652314"/>
          <a:ext cx="132829" cy="428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187"/>
              </a:lnTo>
              <a:lnTo>
                <a:pt x="132829" y="42818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99749A8-4FA7-42BD-8365-1688A0B61D39}">
      <dsp:nvSpPr>
        <dsp:cNvPr id="0" name=""/>
        <dsp:cNvSpPr/>
      </dsp:nvSpPr>
      <dsp:spPr>
        <a:xfrm>
          <a:off x="2457260" y="442765"/>
          <a:ext cx="4881300" cy="1766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03"/>
              </a:lnTo>
              <a:lnTo>
                <a:pt x="4881300" y="1673803"/>
              </a:lnTo>
              <a:lnTo>
                <a:pt x="4881300" y="1766784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6B063A3-F930-4E18-AD5C-9A566B80F22A}">
      <dsp:nvSpPr>
        <dsp:cNvPr id="0" name=""/>
        <dsp:cNvSpPr/>
      </dsp:nvSpPr>
      <dsp:spPr>
        <a:xfrm>
          <a:off x="2457260" y="442765"/>
          <a:ext cx="3366379" cy="17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02"/>
              </a:lnTo>
              <a:lnTo>
                <a:pt x="3366379" y="1663602"/>
              </a:lnTo>
              <a:lnTo>
                <a:pt x="3366379" y="175658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BBAB8503-E7D2-45BE-B017-D23535901A06}">
      <dsp:nvSpPr>
        <dsp:cNvPr id="0" name=""/>
        <dsp:cNvSpPr/>
      </dsp:nvSpPr>
      <dsp:spPr>
        <a:xfrm>
          <a:off x="2457260" y="442765"/>
          <a:ext cx="1893618" cy="1772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665"/>
              </a:lnTo>
              <a:lnTo>
                <a:pt x="1893618" y="1679665"/>
              </a:lnTo>
              <a:lnTo>
                <a:pt x="1893618" y="1772646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4FF73B4-E2B5-4AD4-B724-16527065FFD9}">
      <dsp:nvSpPr>
        <dsp:cNvPr id="0" name=""/>
        <dsp:cNvSpPr/>
      </dsp:nvSpPr>
      <dsp:spPr>
        <a:xfrm>
          <a:off x="2104775" y="2645491"/>
          <a:ext cx="153205" cy="945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93"/>
              </a:lnTo>
              <a:lnTo>
                <a:pt x="153205" y="9450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A4E0223-6E5D-42B1-93C7-72FBCC34B38E}">
      <dsp:nvSpPr>
        <dsp:cNvPr id="0" name=""/>
        <dsp:cNvSpPr/>
      </dsp:nvSpPr>
      <dsp:spPr>
        <a:xfrm>
          <a:off x="2104775" y="2645491"/>
          <a:ext cx="153205" cy="3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18"/>
              </a:lnTo>
              <a:lnTo>
                <a:pt x="153205" y="3566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D38E151E-B06B-439F-87FF-F223B115211C}">
      <dsp:nvSpPr>
        <dsp:cNvPr id="0" name=""/>
        <dsp:cNvSpPr/>
      </dsp:nvSpPr>
      <dsp:spPr>
        <a:xfrm>
          <a:off x="2411540" y="442765"/>
          <a:ext cx="91440" cy="1759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6980"/>
              </a:lnTo>
              <a:lnTo>
                <a:pt x="47446" y="1666980"/>
              </a:lnTo>
              <a:lnTo>
                <a:pt x="47446" y="1759961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BE2603A-4C4A-44FD-9A59-3AB0BC227E9C}">
      <dsp:nvSpPr>
        <dsp:cNvPr id="0" name=""/>
        <dsp:cNvSpPr/>
      </dsp:nvSpPr>
      <dsp:spPr>
        <a:xfrm>
          <a:off x="88553" y="2645487"/>
          <a:ext cx="254113" cy="156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167"/>
              </a:lnTo>
              <a:lnTo>
                <a:pt x="254113" y="156416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76209D0A-8718-4278-A288-1FEF42CC1A56}">
      <dsp:nvSpPr>
        <dsp:cNvPr id="0" name=""/>
        <dsp:cNvSpPr/>
      </dsp:nvSpPr>
      <dsp:spPr>
        <a:xfrm>
          <a:off x="88553" y="2645487"/>
          <a:ext cx="254113" cy="97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5693"/>
              </a:lnTo>
              <a:lnTo>
                <a:pt x="254113" y="975693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0B17BBB0-3CEF-4A8E-9DAB-B84B8337E4F0}">
      <dsp:nvSpPr>
        <dsp:cNvPr id="0" name=""/>
        <dsp:cNvSpPr/>
      </dsp:nvSpPr>
      <dsp:spPr>
        <a:xfrm>
          <a:off x="88553" y="2645487"/>
          <a:ext cx="254113" cy="38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18"/>
              </a:lnTo>
              <a:lnTo>
                <a:pt x="254113" y="387218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18A3E613-547F-4001-8DF5-744B5989FEF6}">
      <dsp:nvSpPr>
        <dsp:cNvPr id="0" name=""/>
        <dsp:cNvSpPr/>
      </dsp:nvSpPr>
      <dsp:spPr>
        <a:xfrm>
          <a:off x="442765" y="442765"/>
          <a:ext cx="2014495" cy="1759957"/>
        </a:xfrm>
        <a:custGeom>
          <a:avLst/>
          <a:gdLst/>
          <a:ahLst/>
          <a:cxnLst/>
          <a:rect l="0" t="0" r="0" b="0"/>
          <a:pathLst>
            <a:path>
              <a:moveTo>
                <a:pt x="2014495" y="0"/>
              </a:moveTo>
              <a:lnTo>
                <a:pt x="2014495" y="1666976"/>
              </a:lnTo>
              <a:lnTo>
                <a:pt x="0" y="1666976"/>
              </a:lnTo>
              <a:lnTo>
                <a:pt x="0" y="1759957"/>
              </a:lnTo>
            </a:path>
          </a:pathLst>
        </a:custGeom>
        <a:noFill/>
        <a:ln w="25400" cap="flat" cmpd="sng" algn="ctr">
          <a:solidFill>
            <a:srgbClr val="C4A360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860F6562-197A-4485-AAD4-DB0C426BD351}">
      <dsp:nvSpPr>
        <dsp:cNvPr id="0" name=""/>
        <dsp:cNvSpPr/>
      </dsp:nvSpPr>
      <dsp:spPr>
        <a:xfrm>
          <a:off x="2014495" y="0"/>
          <a:ext cx="885530" cy="442765"/>
        </a:xfrm>
        <a:prstGeom prst="round2Diag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HOME</a:t>
          </a:r>
          <a:endParaRPr lang="ko-KR" altLang="en-US" sz="15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6109" y="21614"/>
        <a:ext cx="842302" cy="399537"/>
      </dsp:txXfrm>
    </dsp:sp>
    <dsp:sp modelId="{8D9E4FC3-7A57-4B54-AEF3-F7D4B5779B85}">
      <dsp:nvSpPr>
        <dsp:cNvPr id="0" name=""/>
        <dsp:cNvSpPr/>
      </dsp:nvSpPr>
      <dsp:spPr>
        <a:xfrm>
          <a:off x="0" y="2202722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1614" y="2224336"/>
        <a:ext cx="842302" cy="399537"/>
      </dsp:txXfrm>
    </dsp:sp>
    <dsp:sp modelId="{306F4C0A-9929-4F6E-BED1-10522A8F6574}">
      <dsp:nvSpPr>
        <dsp:cNvPr id="0" name=""/>
        <dsp:cNvSpPr/>
      </dsp:nvSpPr>
      <dsp:spPr>
        <a:xfrm>
          <a:off x="342667" y="283144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2851097"/>
        <a:ext cx="765728" cy="363215"/>
      </dsp:txXfrm>
    </dsp:sp>
    <dsp:sp modelId="{47E3EEB2-7242-4467-9318-08172C12163A}">
      <dsp:nvSpPr>
        <dsp:cNvPr id="0" name=""/>
        <dsp:cNvSpPr/>
      </dsp:nvSpPr>
      <dsp:spPr>
        <a:xfrm>
          <a:off x="342667" y="341992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3439572"/>
        <a:ext cx="765728" cy="363215"/>
      </dsp:txXfrm>
    </dsp:sp>
    <dsp:sp modelId="{7FAE73EF-8B33-4746-9577-873EB567E732}">
      <dsp:nvSpPr>
        <dsp:cNvPr id="0" name=""/>
        <dsp:cNvSpPr/>
      </dsp:nvSpPr>
      <dsp:spPr>
        <a:xfrm>
          <a:off x="342667" y="400839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2316" y="4028047"/>
        <a:ext cx="765728" cy="363215"/>
      </dsp:txXfrm>
    </dsp:sp>
    <dsp:sp modelId="{06EAF849-C204-492E-8EFC-57007C517019}">
      <dsp:nvSpPr>
        <dsp:cNvPr id="0" name=""/>
        <dsp:cNvSpPr/>
      </dsp:nvSpPr>
      <dsp:spPr>
        <a:xfrm>
          <a:off x="2016222" y="2202726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037836" y="2224340"/>
        <a:ext cx="842302" cy="399537"/>
      </dsp:txXfrm>
    </dsp:sp>
    <dsp:sp modelId="{524E7824-7832-478C-A4BB-24D062DD8A4C}">
      <dsp:nvSpPr>
        <dsp:cNvPr id="0" name=""/>
        <dsp:cNvSpPr/>
      </dsp:nvSpPr>
      <dsp:spPr>
        <a:xfrm>
          <a:off x="2257980" y="2800853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2820502"/>
        <a:ext cx="765728" cy="363215"/>
      </dsp:txXfrm>
    </dsp:sp>
    <dsp:sp modelId="{B04E0B4B-8A1B-4AE0-96E7-C35F197E8A2E}">
      <dsp:nvSpPr>
        <dsp:cNvPr id="0" name=""/>
        <dsp:cNvSpPr/>
      </dsp:nvSpPr>
      <dsp:spPr>
        <a:xfrm>
          <a:off x="2257980" y="3389328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277629" y="3408977"/>
        <a:ext cx="765728" cy="363215"/>
      </dsp:txXfrm>
    </dsp:sp>
    <dsp:sp modelId="{4E72E4C9-D534-4F59-87ED-4316A8833A89}">
      <dsp:nvSpPr>
        <dsp:cNvPr id="0" name=""/>
        <dsp:cNvSpPr/>
      </dsp:nvSpPr>
      <dsp:spPr>
        <a:xfrm>
          <a:off x="3908113" y="2215411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929727" y="2237025"/>
        <a:ext cx="842302" cy="399537"/>
      </dsp:txXfrm>
    </dsp:sp>
    <dsp:sp modelId="{102625F7-402F-4A71-9CDB-D3E87EE1D34F}">
      <dsp:nvSpPr>
        <dsp:cNvPr id="0" name=""/>
        <dsp:cNvSpPr/>
      </dsp:nvSpPr>
      <dsp:spPr>
        <a:xfrm>
          <a:off x="5380875" y="2199348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402489" y="2220962"/>
        <a:ext cx="842302" cy="399537"/>
      </dsp:txXfrm>
    </dsp:sp>
    <dsp:sp modelId="{BA075529-B7A1-4E35-BC80-DCF592E42F5A}">
      <dsp:nvSpPr>
        <dsp:cNvPr id="0" name=""/>
        <dsp:cNvSpPr/>
      </dsp:nvSpPr>
      <dsp:spPr>
        <a:xfrm>
          <a:off x="6895796" y="2209549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917410" y="2231163"/>
        <a:ext cx="842302" cy="399537"/>
      </dsp:txXfrm>
    </dsp:sp>
    <dsp:sp modelId="{9BF032EB-FF9E-48C4-BAC3-CA3B34073EB1}">
      <dsp:nvSpPr>
        <dsp:cNvPr id="0" name=""/>
        <dsp:cNvSpPr/>
      </dsp:nvSpPr>
      <dsp:spPr>
        <a:xfrm>
          <a:off x="7117179" y="2879245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2898894"/>
        <a:ext cx="765728" cy="363215"/>
      </dsp:txXfrm>
    </dsp:sp>
    <dsp:sp modelId="{7011EF72-50AA-4C4E-9318-FB08BC28C407}">
      <dsp:nvSpPr>
        <dsp:cNvPr id="0" name=""/>
        <dsp:cNvSpPr/>
      </dsp:nvSpPr>
      <dsp:spPr>
        <a:xfrm>
          <a:off x="7117179" y="3467720"/>
          <a:ext cx="805026" cy="402513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b="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136828" y="3487369"/>
        <a:ext cx="765728" cy="363215"/>
      </dsp:txXfrm>
    </dsp:sp>
    <dsp:sp modelId="{DCA3EAD6-179A-4FA2-AEAD-97FB2D485BDA}">
      <dsp:nvSpPr>
        <dsp:cNvPr id="0" name=""/>
        <dsp:cNvSpPr/>
      </dsp:nvSpPr>
      <dsp:spPr>
        <a:xfrm>
          <a:off x="2762998" y="684174"/>
          <a:ext cx="885530" cy="442765"/>
        </a:xfrm>
        <a:prstGeom prst="round2Diag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smtClean="0">
              <a:ln>
                <a:noFill/>
              </a:ln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300" kern="1200">
            <a:ln>
              <a:noFill/>
            </a:ln>
            <a:solidFill>
              <a:schemeClr val="bg1"/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2784612" y="705788"/>
        <a:ext cx="842302" cy="399537"/>
      </dsp:txXfrm>
    </dsp:sp>
    <dsp:sp modelId="{73851336-738C-4DD7-BCBA-0959A559425C}">
      <dsp:nvSpPr>
        <dsp:cNvPr id="0" name=""/>
        <dsp:cNvSpPr/>
      </dsp:nvSpPr>
      <dsp:spPr>
        <a:xfrm>
          <a:off x="3581370" y="1405173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3602984" y="1426787"/>
        <a:ext cx="842302" cy="399537"/>
      </dsp:txXfrm>
    </dsp:sp>
    <dsp:sp modelId="{D8216160-26B5-4321-A1E2-EFD27CDF4F1C}">
      <dsp:nvSpPr>
        <dsp:cNvPr id="0" name=""/>
        <dsp:cNvSpPr/>
      </dsp:nvSpPr>
      <dsp:spPr>
        <a:xfrm>
          <a:off x="4598624" y="140295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4620238" y="1424569"/>
        <a:ext cx="842302" cy="399537"/>
      </dsp:txXfrm>
    </dsp:sp>
    <dsp:sp modelId="{373164B8-5D15-495E-A0E1-566ED5C82363}">
      <dsp:nvSpPr>
        <dsp:cNvPr id="0" name=""/>
        <dsp:cNvSpPr/>
      </dsp:nvSpPr>
      <dsp:spPr>
        <a:xfrm>
          <a:off x="5590719" y="140272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5612333" y="1424339"/>
        <a:ext cx="842302" cy="399537"/>
      </dsp:txXfrm>
    </dsp:sp>
    <dsp:sp modelId="{79F9CA94-7494-43FC-9820-11AE205E6191}">
      <dsp:nvSpPr>
        <dsp:cNvPr id="0" name=""/>
        <dsp:cNvSpPr/>
      </dsp:nvSpPr>
      <dsp:spPr>
        <a:xfrm>
          <a:off x="6603305" y="1399448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6624919" y="1421062"/>
        <a:ext cx="842302" cy="399537"/>
      </dsp:txXfrm>
    </dsp:sp>
    <dsp:sp modelId="{64A484D5-3EFD-4CB4-90E8-50FB8259194C}">
      <dsp:nvSpPr>
        <dsp:cNvPr id="0" name=""/>
        <dsp:cNvSpPr/>
      </dsp:nvSpPr>
      <dsp:spPr>
        <a:xfrm>
          <a:off x="7611413" y="1400205"/>
          <a:ext cx="885530" cy="442765"/>
        </a:xfrm>
        <a:prstGeom prst="round2DiagRect">
          <a:avLst/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rPr>
            <a:t>?</a:t>
          </a:r>
          <a:endParaRPr lang="ko-KR" altLang="en-US" sz="1100" kern="1200">
            <a:ln>
              <a:noFill/>
            </a:ln>
            <a:solidFill>
              <a:schemeClr val="tx1">
                <a:lumMod val="85000"/>
                <a:lumOff val="15000"/>
              </a:schemeClr>
            </a:solidFill>
            <a:latin typeface="나눔고딕 ExtraBold" pitchFamily="50" charset="-127"/>
            <a:ea typeface="나눔고딕 ExtraBold" pitchFamily="50" charset="-127"/>
          </a:endParaRPr>
        </a:p>
      </dsp:txBody>
      <dsp:txXfrm>
        <a:off x="7633027" y="1421819"/>
        <a:ext cx="842302" cy="399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558532636"/>
              </p:ext>
            </p:extLst>
          </p:nvPr>
        </p:nvGraphicFramePr>
        <p:xfrm>
          <a:off x="467544" y="1268760"/>
          <a:ext cx="8496944" cy="535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제공하고자 </a:t>
            </a:r>
            <a:r>
              <a:rPr lang="ko-KR" altLang="en-US">
                <a:solidFill>
                  <a:schemeClr val="bg1"/>
                </a:solidFill>
              </a:rPr>
              <a:t>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387</Words>
  <Application>Microsoft Office PowerPoint</Application>
  <PresentationFormat>화면 슬라이드 쇼(4:3)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47</cp:revision>
  <dcterms:created xsi:type="dcterms:W3CDTF">2006-10-05T04:04:58Z</dcterms:created>
  <dcterms:modified xsi:type="dcterms:W3CDTF">2018-07-23T08:42:43Z</dcterms:modified>
</cp:coreProperties>
</file>