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5" autoAdjust="0"/>
    <p:restoredTop sz="94660"/>
  </p:normalViewPr>
  <p:slideViewPr>
    <p:cSldViewPr>
      <p:cViewPr varScale="1">
        <p:scale>
          <a:sx n="82" d="100"/>
          <a:sy n="82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9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7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1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1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6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4419-5A50-486A-8F37-816806CA4446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9559-992E-4B42-9672-0E90FDD9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548680"/>
            <a:ext cx="8064896" cy="58326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44624"/>
            <a:ext cx="6048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rgbClr val="0000FF"/>
                </a:solidFill>
              </a:rPr>
              <a:t>Parent{width:500px;height:400px;}</a:t>
            </a:r>
            <a:endParaRPr lang="ko-KR" altLang="en-US" sz="2800" b="1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7702" y="567844"/>
            <a:ext cx="2316587" cy="206962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A</a:t>
            </a:r>
            <a:endParaRPr lang="en-US" altLang="ko-KR" sz="3600">
              <a:solidFill>
                <a:schemeClr val="bg1"/>
              </a:solidFill>
            </a:endParaRPr>
          </a:p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150*150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356992"/>
            <a:ext cx="387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margin-left : auto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49317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548680"/>
            <a:ext cx="8208912" cy="58326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44624"/>
            <a:ext cx="1283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rgbClr val="0000FF"/>
                </a:solidFill>
              </a:rPr>
              <a:t>Parent</a:t>
            </a:r>
            <a:endParaRPr lang="ko-KR" altLang="en-US" sz="2800" b="1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502786"/>
            <a:ext cx="2316587" cy="19082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A</a:t>
            </a:r>
            <a:endParaRPr lang="en-US" altLang="ko-KR" sz="3600">
              <a:solidFill>
                <a:schemeClr val="bg1"/>
              </a:solidFill>
            </a:endParaRPr>
          </a:p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Child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8304" y="3410217"/>
            <a:ext cx="2316587" cy="19082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smtClean="0">
                <a:solidFill>
                  <a:srgbClr val="FF0000"/>
                </a:solidFill>
              </a:rPr>
              <a:t>B</a:t>
            </a:r>
            <a:endParaRPr lang="ko-KR" altLang="en-US" sz="360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567864" y="4364323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1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548680"/>
            <a:ext cx="7848872" cy="58326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44624"/>
            <a:ext cx="1283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rgbClr val="0000FF"/>
                </a:solidFill>
              </a:rPr>
              <a:t>Parent</a:t>
            </a:r>
            <a:endParaRPr lang="ko-KR" altLang="en-US" sz="2800" b="1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3325" y="1556792"/>
            <a:ext cx="2316587" cy="19082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A</a:t>
            </a:r>
            <a:endParaRPr lang="en-US" altLang="ko-KR" sz="3600">
              <a:solidFill>
                <a:schemeClr val="bg1"/>
              </a:solidFill>
            </a:endParaRPr>
          </a:p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Child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4008" y="1556792"/>
            <a:ext cx="2316587" cy="19082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smtClean="0">
                <a:solidFill>
                  <a:srgbClr val="FF0000"/>
                </a:solidFill>
              </a:rPr>
              <a:t>B</a:t>
            </a:r>
            <a:endParaRPr lang="ko-KR" altLang="en-US" sz="36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82469" y="3829690"/>
            <a:ext cx="2316587" cy="19082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</a:rPr>
              <a:t>C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418" y="23262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70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23262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70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5736" y="9087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3924" y="34917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1418" y="49905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70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3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6</cp:revision>
  <dcterms:created xsi:type="dcterms:W3CDTF">2018-07-18T03:14:27Z</dcterms:created>
  <dcterms:modified xsi:type="dcterms:W3CDTF">2018-07-18T09:24:06Z</dcterms:modified>
</cp:coreProperties>
</file>