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5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D3A5-8890-40EF-B554-3B0160E847A7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12DD-0BEF-4144-B350-B14703DE6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8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D3A5-8890-40EF-B554-3B0160E847A7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12DD-0BEF-4144-B350-B14703DE6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99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D3A5-8890-40EF-B554-3B0160E847A7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12DD-0BEF-4144-B350-B14703DE6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47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D3A5-8890-40EF-B554-3B0160E847A7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12DD-0BEF-4144-B350-B14703DE6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81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D3A5-8890-40EF-B554-3B0160E847A7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12DD-0BEF-4144-B350-B14703DE6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27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D3A5-8890-40EF-B554-3B0160E847A7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12DD-0BEF-4144-B350-B14703DE6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5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D3A5-8890-40EF-B554-3B0160E847A7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12DD-0BEF-4144-B350-B14703DE6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6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D3A5-8890-40EF-B554-3B0160E847A7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12DD-0BEF-4144-B350-B14703DE6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51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D3A5-8890-40EF-B554-3B0160E847A7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12DD-0BEF-4144-B350-B14703DE6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65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D3A5-8890-40EF-B554-3B0160E847A7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12DD-0BEF-4144-B350-B14703DE6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4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D3A5-8890-40EF-B554-3B0160E847A7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12DD-0BEF-4144-B350-B14703DE6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2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FD3A5-8890-40EF-B554-3B0160E847A7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712DD-0BEF-4144-B350-B14703DE6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74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1484784"/>
            <a:ext cx="172819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>
                <a:solidFill>
                  <a:srgbClr val="0000FF"/>
                </a:solidFill>
              </a:rPr>
              <a:t>house</a:t>
            </a:r>
            <a:endParaRPr lang="ko-KR" altLang="en-US" sz="3200" b="1">
              <a:solidFill>
                <a:srgbClr val="0000FF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267744" y="1952836"/>
            <a:ext cx="41044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59832" y="1484784"/>
            <a:ext cx="172819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>
                <a:solidFill>
                  <a:srgbClr val="FF0000"/>
                </a:solidFill>
              </a:rPr>
              <a:t>kim</a:t>
            </a:r>
            <a:endParaRPr lang="ko-KR" altLang="en-US" sz="3200" b="1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92080" y="1484784"/>
            <a:ext cx="172819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room1</a:t>
            </a:r>
            <a:endParaRPr lang="ko-KR" altLang="en-US" sz="320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35896" y="3438569"/>
            <a:ext cx="27363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35896" y="4894477"/>
            <a:ext cx="27363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059832" y="2996952"/>
            <a:ext cx="172819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>
                <a:solidFill>
                  <a:srgbClr val="FF0000"/>
                </a:solidFill>
              </a:rPr>
              <a:t>lee</a:t>
            </a:r>
            <a:endParaRPr lang="ko-KR" altLang="en-US" sz="3200" b="1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59832" y="4437112"/>
            <a:ext cx="172819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>
                <a:solidFill>
                  <a:srgbClr val="FF0000"/>
                </a:solidFill>
              </a:rPr>
              <a:t>park</a:t>
            </a:r>
            <a:endParaRPr lang="ko-KR" altLang="en-US" sz="3200" b="1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92080" y="2996952"/>
            <a:ext cx="172819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room2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2080" y="4437112"/>
            <a:ext cx="172819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room3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5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화면 슬라이드 쇼(4:3)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1</cp:revision>
  <dcterms:created xsi:type="dcterms:W3CDTF">2018-07-17T05:35:42Z</dcterms:created>
  <dcterms:modified xsi:type="dcterms:W3CDTF">2018-07-17T05:38:30Z</dcterms:modified>
</cp:coreProperties>
</file>