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6" autoAdjust="0"/>
    <p:restoredTop sz="94660"/>
  </p:normalViewPr>
  <p:slideViewPr>
    <p:cSldViewPr snapToGrid="0">
      <p:cViewPr varScale="1">
        <p:scale>
          <a:sx n="55" d="100"/>
          <a:sy n="55" d="100"/>
        </p:scale>
        <p:origin x="114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BEC1-5742-44C1-932C-8F4B0B367E13}" type="datetimeFigureOut">
              <a:rPr lang="ko-KR" altLang="en-US" smtClean="0"/>
              <a:t>2018-06-29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4644-DC16-443A-B1AC-FCE0ACC2A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476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BEC1-5742-44C1-932C-8F4B0B367E13}" type="datetimeFigureOut">
              <a:rPr lang="ko-KR" altLang="en-US" smtClean="0"/>
              <a:t>2018-06-29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4644-DC16-443A-B1AC-FCE0ACC2A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354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BEC1-5742-44C1-932C-8F4B0B367E13}" type="datetimeFigureOut">
              <a:rPr lang="ko-KR" altLang="en-US" smtClean="0"/>
              <a:t>2018-06-29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4644-DC16-443A-B1AC-FCE0ACC2A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760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BEC1-5742-44C1-932C-8F4B0B367E13}" type="datetimeFigureOut">
              <a:rPr lang="ko-KR" altLang="en-US" smtClean="0"/>
              <a:t>2018-06-29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4644-DC16-443A-B1AC-FCE0ACC2A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041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BEC1-5742-44C1-932C-8F4B0B367E13}" type="datetimeFigureOut">
              <a:rPr lang="ko-KR" altLang="en-US" smtClean="0"/>
              <a:t>2018-06-29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4644-DC16-443A-B1AC-FCE0ACC2A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007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BEC1-5742-44C1-932C-8F4B0B367E13}" type="datetimeFigureOut">
              <a:rPr lang="ko-KR" altLang="en-US" smtClean="0"/>
              <a:t>2018-06-29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4644-DC16-443A-B1AC-FCE0ACC2A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771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BEC1-5742-44C1-932C-8F4B0B367E13}" type="datetimeFigureOut">
              <a:rPr lang="ko-KR" altLang="en-US" smtClean="0"/>
              <a:t>2018-06-29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4644-DC16-443A-B1AC-FCE0ACC2A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178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BEC1-5742-44C1-932C-8F4B0B367E13}" type="datetimeFigureOut">
              <a:rPr lang="ko-KR" altLang="en-US" smtClean="0"/>
              <a:t>2018-06-29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4644-DC16-443A-B1AC-FCE0ACC2A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653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BEC1-5742-44C1-932C-8F4B0B367E13}" type="datetimeFigureOut">
              <a:rPr lang="ko-KR" altLang="en-US" smtClean="0"/>
              <a:t>2018-06-29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4644-DC16-443A-B1AC-FCE0ACC2A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790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BEC1-5742-44C1-932C-8F4B0B367E13}" type="datetimeFigureOut">
              <a:rPr lang="ko-KR" altLang="en-US" smtClean="0"/>
              <a:t>2018-06-29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4644-DC16-443A-B1AC-FCE0ACC2A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808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BEC1-5742-44C1-932C-8F4B0B367E13}" type="datetimeFigureOut">
              <a:rPr lang="ko-KR" altLang="en-US" smtClean="0"/>
              <a:t>2018-06-29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4644-DC16-443A-B1AC-FCE0ACC2A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605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0BEC1-5742-44C1-932C-8F4B0B367E13}" type="datetimeFigureOut">
              <a:rPr lang="ko-KR" altLang="en-US" smtClean="0"/>
              <a:t>2018-06-29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E4644-DC16-443A-B1AC-FCE0ACC2A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256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/>
          <p:cNvCxnSpPr/>
          <p:nvPr/>
        </p:nvCxnSpPr>
        <p:spPr>
          <a:xfrm flipV="1">
            <a:off x="2032907" y="2385752"/>
            <a:ext cx="8042118" cy="50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 flipV="1">
            <a:off x="2032907" y="4150822"/>
            <a:ext cx="8042118" cy="50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718263" y="1654232"/>
            <a:ext cx="6060674" cy="7398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784969" y="3423023"/>
            <a:ext cx="5993967" cy="7359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7062203" y="1654232"/>
            <a:ext cx="0" cy="739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157878" y="1741791"/>
            <a:ext cx="1457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Cortisol </a:t>
            </a:r>
          </a:p>
          <a:p>
            <a:pPr algn="ctr"/>
            <a:r>
              <a:rPr lang="en-US" altLang="ko-KR" sz="1600" dirty="0" smtClean="0"/>
              <a:t>Measurement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4172241" y="1768773"/>
            <a:ext cx="27794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 smtClean="0"/>
              <a:t>Stroop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Colour</a:t>
            </a:r>
            <a:r>
              <a:rPr lang="en-US" altLang="ko-KR" sz="1600" dirty="0" smtClean="0"/>
              <a:t> Word Test </a:t>
            </a:r>
          </a:p>
          <a:p>
            <a:pPr algn="ctr"/>
            <a:r>
              <a:rPr lang="en-US" altLang="ko-KR" sz="1600" dirty="0" smtClean="0"/>
              <a:t>at one of the difficulty level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5295104" y="2388276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</a:t>
            </a:r>
            <a:r>
              <a:rPr lang="en-US" altLang="ko-KR" sz="1400" dirty="0" smtClean="0"/>
              <a:t> min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7503816" y="2383726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30 s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9589888" y="2406379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Time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9589888" y="4150822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Time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4123602" y="4158986"/>
            <a:ext cx="3471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Stress Level Change for each participant</a:t>
            </a:r>
            <a:endParaRPr lang="ko-KR" altLang="en-US" sz="1400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4809601" y="3410989"/>
            <a:ext cx="0" cy="739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186569" y="3523190"/>
            <a:ext cx="14449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Difficult Level</a:t>
            </a:r>
          </a:p>
          <a:p>
            <a:pPr algn="ctr"/>
            <a:r>
              <a:rPr lang="en-US" altLang="ko-KR" sz="1600" dirty="0" smtClean="0"/>
              <a:t>Easy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5151707" y="3519998"/>
            <a:ext cx="14449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Difficult Level</a:t>
            </a:r>
          </a:p>
          <a:p>
            <a:pPr algn="ctr"/>
            <a:r>
              <a:rPr lang="en-US" altLang="ko-KR" sz="1600" dirty="0" smtClean="0"/>
              <a:t>Hard</a:t>
            </a:r>
            <a:endParaRPr lang="ko-KR" altLang="en-US" sz="16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2718263" y="2390801"/>
            <a:ext cx="66702" cy="104511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>
            <a:off x="5144338" y="2383726"/>
            <a:ext cx="3634602" cy="1039297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7116630" y="3423023"/>
            <a:ext cx="0" cy="739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4201227" y="1655939"/>
            <a:ext cx="0" cy="739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721720" y="1661066"/>
            <a:ext cx="980902" cy="38238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815292" y="2069676"/>
            <a:ext cx="1234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Rest Period</a:t>
            </a:r>
            <a:endParaRPr lang="ko-KR" alt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2753959" y="1693327"/>
            <a:ext cx="942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Baseline</a:t>
            </a:r>
            <a:endParaRPr lang="ko-KR" alt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7413215" y="3601638"/>
            <a:ext cx="10691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No Stress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86607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와이드스크린</PresentationFormat>
  <Paragraphs>16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WWCROBSP</dc:creator>
  <cp:lastModifiedBy>WWCROBSP</cp:lastModifiedBy>
  <cp:revision>1</cp:revision>
  <dcterms:created xsi:type="dcterms:W3CDTF">2018-06-29T09:22:19Z</dcterms:created>
  <dcterms:modified xsi:type="dcterms:W3CDTF">2018-06-29T09:22:46Z</dcterms:modified>
</cp:coreProperties>
</file>