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564" y="1800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E6C5C-D032-43CE-A96D-C756029EAB17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26133-CE73-421F-A3ED-8DF9B16A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6133-CE73-421F-A3ED-8DF9B16A4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3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1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1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3"/>
            <a:ext cx="9700260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1"/>
            <a:ext cx="9700260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3"/>
            <a:ext cx="7219951" cy="22517102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1"/>
            <a:ext cx="13167360" cy="272034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8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4"/>
            <a:ext cx="19751040" cy="21724622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4180088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4200" y="1594758"/>
            <a:ext cx="7315200" cy="2995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77202" y="3392031"/>
            <a:ext cx="3799575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get_active_networks_info</a:t>
            </a:r>
            <a:endParaRPr lang="en-US" sz="2000" dirty="0" smtClean="0"/>
          </a:p>
          <a:p>
            <a:r>
              <a:rPr lang="en-US" sz="2000" dirty="0" err="1" smtClean="0"/>
              <a:t>get_network_info</a:t>
            </a:r>
            <a:endParaRPr lang="en-US" sz="2000" dirty="0" smtClean="0"/>
          </a:p>
          <a:p>
            <a:r>
              <a:rPr lang="en-US" sz="2000" dirty="0" err="1" smtClean="0"/>
              <a:t>get_dhcp_port</a:t>
            </a:r>
            <a:endParaRPr lang="en-US" sz="2000" dirty="0" smtClean="0"/>
          </a:p>
          <a:p>
            <a:r>
              <a:rPr lang="en-US" sz="2000" dirty="0" err="1" smtClean="0"/>
              <a:t>create_dhcp_port</a:t>
            </a:r>
            <a:endParaRPr lang="en-US" sz="2000" dirty="0" smtClean="0"/>
          </a:p>
          <a:p>
            <a:r>
              <a:rPr lang="en-US" sz="2000" dirty="0" err="1" smtClean="0"/>
              <a:t>update_dhcp_port</a:t>
            </a:r>
            <a:endParaRPr lang="en-US" sz="2000" dirty="0" smtClean="0"/>
          </a:p>
          <a:p>
            <a:r>
              <a:rPr lang="en-US" sz="2000" dirty="0" err="1" smtClean="0"/>
              <a:t>release_dhcp_port</a:t>
            </a:r>
            <a:endParaRPr lang="en-US" sz="2000" dirty="0" smtClean="0"/>
          </a:p>
          <a:p>
            <a:r>
              <a:rPr lang="en-US" sz="2000" dirty="0" err="1"/>
              <a:t>release_port_fixed_ip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045079" y="6363831"/>
            <a:ext cx="3799576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network_create_end</a:t>
            </a:r>
            <a:endParaRPr lang="en-US" sz="2000" dirty="0" smtClean="0"/>
          </a:p>
          <a:p>
            <a:r>
              <a:rPr lang="en-US" sz="2000" dirty="0" err="1" smtClean="0"/>
              <a:t>network_update_end</a:t>
            </a:r>
            <a:endParaRPr lang="en-US" sz="2000" dirty="0" smtClean="0"/>
          </a:p>
          <a:p>
            <a:r>
              <a:rPr lang="en-US" sz="2000" dirty="0" err="1"/>
              <a:t>network_delete_end</a:t>
            </a:r>
            <a:endParaRPr lang="en-US" sz="2000" dirty="0"/>
          </a:p>
          <a:p>
            <a:r>
              <a:rPr lang="en-US" sz="2000" dirty="0" err="1"/>
              <a:t>subnet_update_end</a:t>
            </a:r>
            <a:endParaRPr lang="en-US" sz="2000" dirty="0"/>
          </a:p>
          <a:p>
            <a:r>
              <a:rPr lang="en-US" sz="2000" dirty="0" err="1" smtClean="0"/>
              <a:t>subnet_delete_end</a:t>
            </a:r>
            <a:endParaRPr lang="en-US" sz="2000" dirty="0" smtClean="0"/>
          </a:p>
          <a:p>
            <a:r>
              <a:rPr lang="en-US" sz="2000" dirty="0" err="1"/>
              <a:t>port_update_end</a:t>
            </a:r>
            <a:endParaRPr lang="en-US" sz="2000" dirty="0"/>
          </a:p>
          <a:p>
            <a:r>
              <a:rPr lang="en-US" sz="2000" dirty="0" err="1"/>
              <a:t>port_delete_end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946286" y="2706468"/>
            <a:ext cx="4135920" cy="6132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/>
          </a:p>
        </p:txBody>
      </p:sp>
      <p:sp>
        <p:nvSpPr>
          <p:cNvPr id="9" name="TextBox 8"/>
          <p:cNvSpPr txBox="1"/>
          <p:nvPr/>
        </p:nvSpPr>
        <p:spPr>
          <a:xfrm>
            <a:off x="8077200" y="2743200"/>
            <a:ext cx="9252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A2P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077202" y="5717500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P2A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11884573" y="26101536"/>
            <a:ext cx="2136227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q-agent-</a:t>
            </a:r>
            <a:r>
              <a:rPr lang="en-US" sz="1600" dirty="0" err="1" smtClean="0"/>
              <a:t>notifier</a:t>
            </a:r>
            <a:r>
              <a:rPr lang="en-US" sz="1600" dirty="0" smtClean="0"/>
              <a:t>-port-</a:t>
            </a:r>
            <a:r>
              <a:rPr lang="en-US" sz="1600" dirty="0" err="1" smtClean="0"/>
              <a:t>update_fanout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1884572" y="26753271"/>
            <a:ext cx="2136228" cy="548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q-agent-</a:t>
            </a:r>
            <a:r>
              <a:rPr lang="en-US" sz="1600" dirty="0" err="1" smtClean="0"/>
              <a:t>notifier</a:t>
            </a:r>
            <a:r>
              <a:rPr lang="en-US" sz="1600" dirty="0" smtClean="0"/>
              <a:t>-network-</a:t>
            </a:r>
            <a:r>
              <a:rPr lang="en-US" sz="1600" dirty="0" err="1" smtClean="0"/>
              <a:t>delete_fanout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1884572" y="27377886"/>
            <a:ext cx="2136228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q-agent-</a:t>
            </a:r>
            <a:r>
              <a:rPr lang="en-US" sz="1600" dirty="0" err="1" smtClean="0"/>
              <a:t>notifier</a:t>
            </a:r>
            <a:r>
              <a:rPr lang="en-US" sz="1600" dirty="0" smtClean="0"/>
              <a:t>-tunnel-</a:t>
            </a:r>
            <a:r>
              <a:rPr lang="en-US" sz="1600" dirty="0" err="1" smtClean="0"/>
              <a:t>update_fanout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1884570" y="28173645"/>
            <a:ext cx="2136229" cy="8806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q-agent-</a:t>
            </a:r>
            <a:r>
              <a:rPr lang="en-US" sz="1600" dirty="0" err="1" smtClean="0"/>
              <a:t>notifier</a:t>
            </a:r>
            <a:r>
              <a:rPr lang="en-US" sz="1600" dirty="0" smtClean="0"/>
              <a:t>-</a:t>
            </a:r>
            <a:r>
              <a:rPr lang="en-US" sz="1600" dirty="0" err="1" smtClean="0"/>
              <a:t>security_group-update_fanout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1884570" y="29206686"/>
            <a:ext cx="2136229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q-agent-</a:t>
            </a:r>
            <a:r>
              <a:rPr lang="en-US" sz="1600" dirty="0" err="1" smtClean="0"/>
              <a:t>notifier</a:t>
            </a:r>
            <a:r>
              <a:rPr lang="en-US" sz="1600" dirty="0" smtClean="0"/>
              <a:t>-</a:t>
            </a:r>
            <a:r>
              <a:rPr lang="en-US" sz="1600" dirty="0" err="1" smtClean="0"/>
              <a:t>dvr-update_fanout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1884571" y="30044886"/>
            <a:ext cx="2136228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q-agent-notifier-l2population-update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876687" y="25491936"/>
            <a:ext cx="2144112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q-agent-</a:t>
            </a:r>
            <a:r>
              <a:rPr lang="en-US" sz="1600" dirty="0" err="1" smtClean="0"/>
              <a:t>notifier</a:t>
            </a:r>
            <a:r>
              <a:rPr lang="en-US" sz="1600" dirty="0" smtClean="0"/>
              <a:t>-port-</a:t>
            </a:r>
            <a:r>
              <a:rPr lang="en-US" sz="1600" dirty="0" err="1" smtClean="0"/>
              <a:t>update_fanout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1884573" y="24177486"/>
            <a:ext cx="1983827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q-plugin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2036973" y="3829050"/>
            <a:ext cx="2136227" cy="51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q-</a:t>
            </a:r>
            <a:r>
              <a:rPr lang="en-US" sz="1600" dirty="0" err="1" smtClean="0"/>
              <a:t>dhcp</a:t>
            </a:r>
            <a:r>
              <a:rPr lang="en-US" sz="1600" dirty="0" smtClean="0"/>
              <a:t>-</a:t>
            </a:r>
            <a:r>
              <a:rPr lang="en-US" sz="1600" dirty="0" err="1" smtClean="0"/>
              <a:t>notifier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467596" y="23227708"/>
            <a:ext cx="4416976" cy="760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16841" y="23901078"/>
            <a:ext cx="38875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get_dvr_mac_address_by_host</a:t>
            </a:r>
            <a:endParaRPr lang="en-US" sz="2000" dirty="0"/>
          </a:p>
          <a:p>
            <a:r>
              <a:rPr lang="en-US" sz="2000" dirty="0" err="1"/>
              <a:t>get_dvr_mac_address_list</a:t>
            </a:r>
            <a:endParaRPr lang="en-US" sz="2000" dirty="0"/>
          </a:p>
          <a:p>
            <a:r>
              <a:rPr lang="en-US" sz="2000" dirty="0" err="1"/>
              <a:t>get_ports_on_host_by_subnet</a:t>
            </a:r>
            <a:endParaRPr lang="en-US" sz="2000" dirty="0"/>
          </a:p>
          <a:p>
            <a:r>
              <a:rPr lang="en-US" sz="2000" dirty="0" err="1"/>
              <a:t>get_subnet_for_dvr</a:t>
            </a:r>
            <a:endParaRPr lang="en-US" sz="2000" dirty="0"/>
          </a:p>
          <a:p>
            <a:r>
              <a:rPr lang="en-US" sz="2000" dirty="0" err="1"/>
              <a:t>get_device_details</a:t>
            </a:r>
            <a:endParaRPr lang="en-US" sz="2000" dirty="0"/>
          </a:p>
          <a:p>
            <a:r>
              <a:rPr lang="en-US" sz="2000" dirty="0" err="1"/>
              <a:t>get_devices_details_list</a:t>
            </a:r>
            <a:endParaRPr lang="en-US" sz="2000" dirty="0"/>
          </a:p>
          <a:p>
            <a:r>
              <a:rPr lang="en-US" sz="2000" dirty="0" err="1"/>
              <a:t>update_device_down</a:t>
            </a:r>
            <a:endParaRPr lang="en-US" sz="2000" dirty="0"/>
          </a:p>
          <a:p>
            <a:r>
              <a:rPr lang="en-US" sz="2000" dirty="0" err="1"/>
              <a:t>update_device_up</a:t>
            </a:r>
            <a:endParaRPr lang="en-US" sz="2000" dirty="0"/>
          </a:p>
          <a:p>
            <a:r>
              <a:rPr lang="en-US" sz="2000" dirty="0" err="1"/>
              <a:t>tunnel_sync</a:t>
            </a:r>
            <a:endParaRPr lang="en-US" sz="2000" dirty="0"/>
          </a:p>
          <a:p>
            <a:r>
              <a:rPr lang="en-US" sz="2000" dirty="0" err="1"/>
              <a:t>security_group_rules_for_devices</a:t>
            </a:r>
            <a:endParaRPr lang="en-US" sz="2000" dirty="0"/>
          </a:p>
          <a:p>
            <a:r>
              <a:rPr lang="en-US" sz="2000" dirty="0" err="1"/>
              <a:t>security_group_info_for_devices</a:t>
            </a:r>
            <a:endParaRPr lang="en-US" sz="2000" dirty="0"/>
          </a:p>
          <a:p>
            <a:r>
              <a:rPr lang="en-US" sz="2000" dirty="0" err="1"/>
              <a:t>report_state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716842" y="23263086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A2P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7716841" y="28407717"/>
            <a:ext cx="3887516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network_delete</a:t>
            </a:r>
            <a:endParaRPr lang="en-US" sz="2000" dirty="0"/>
          </a:p>
          <a:p>
            <a:r>
              <a:rPr lang="en-US" sz="2000" dirty="0" err="1"/>
              <a:t>port_update</a:t>
            </a:r>
            <a:endParaRPr lang="en-US" sz="2000" dirty="0"/>
          </a:p>
          <a:p>
            <a:r>
              <a:rPr lang="en-US" sz="2000" dirty="0" err="1"/>
              <a:t>tunnel_update</a:t>
            </a:r>
            <a:endParaRPr lang="en-US" sz="2000" dirty="0"/>
          </a:p>
          <a:p>
            <a:r>
              <a:rPr lang="en-US" sz="2000" dirty="0" err="1"/>
              <a:t>security_groups_rule_updated</a:t>
            </a:r>
            <a:endParaRPr lang="en-US" sz="2000" dirty="0"/>
          </a:p>
          <a:p>
            <a:r>
              <a:rPr lang="en-US" sz="2000" dirty="0" err="1"/>
              <a:t>security_groups_member_updated</a:t>
            </a:r>
            <a:endParaRPr lang="en-US" sz="2000" dirty="0"/>
          </a:p>
          <a:p>
            <a:r>
              <a:rPr lang="en-US" sz="2000" dirty="0" err="1"/>
              <a:t>security_groups_provider_updated</a:t>
            </a:r>
            <a:endParaRPr lang="en-US" sz="2000" dirty="0"/>
          </a:p>
          <a:p>
            <a:r>
              <a:rPr lang="en-US" sz="2000" dirty="0" err="1"/>
              <a:t>dvr_mac_address_update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619996" y="27874555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P2A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7668884" y="14241317"/>
            <a:ext cx="3235620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get_service_plugin_list</a:t>
            </a:r>
            <a:endParaRPr lang="en-US" sz="2000" dirty="0" smtClean="0"/>
          </a:p>
          <a:p>
            <a:r>
              <a:rPr lang="en-US" sz="2000" dirty="0" err="1" smtClean="0"/>
              <a:t>get_agent_gateway_port</a:t>
            </a:r>
            <a:endParaRPr lang="en-US" sz="2000" dirty="0" smtClean="0"/>
          </a:p>
          <a:p>
            <a:r>
              <a:rPr lang="en-US" sz="2000" dirty="0" err="1" smtClean="0"/>
              <a:t>get_ports_by_subnet</a:t>
            </a:r>
            <a:endParaRPr lang="en-US" sz="2000" dirty="0" smtClean="0"/>
          </a:p>
          <a:p>
            <a:r>
              <a:rPr lang="en-US" sz="2000" dirty="0" err="1" smtClean="0"/>
              <a:t>update_floatingip_statuses</a:t>
            </a:r>
            <a:endParaRPr lang="en-US" sz="2000" dirty="0" smtClean="0"/>
          </a:p>
          <a:p>
            <a:r>
              <a:rPr lang="en-US" sz="2000" dirty="0" err="1" smtClean="0"/>
              <a:t>get_external_network_id</a:t>
            </a:r>
            <a:endParaRPr lang="en-US" sz="2000" dirty="0" smtClean="0"/>
          </a:p>
          <a:p>
            <a:r>
              <a:rPr lang="en-US" sz="2000" dirty="0" err="1"/>
              <a:t>get_routers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7656564" y="17417810"/>
            <a:ext cx="324794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 smtClean="0"/>
              <a:t>agent_updated</a:t>
            </a:r>
            <a:endParaRPr lang="en-US" sz="2000" dirty="0" smtClean="0"/>
          </a:p>
          <a:p>
            <a:r>
              <a:rPr lang="en-US" sz="2000" dirty="0" err="1" smtClean="0"/>
              <a:t>router_deleted</a:t>
            </a:r>
            <a:endParaRPr lang="en-US" sz="2000" dirty="0" smtClean="0"/>
          </a:p>
          <a:p>
            <a:r>
              <a:rPr lang="en-US" sz="2000" dirty="0" err="1" smtClean="0"/>
              <a:t>routers_updated</a:t>
            </a:r>
            <a:endParaRPr lang="en-US" sz="2000" dirty="0" smtClean="0"/>
          </a:p>
          <a:p>
            <a:r>
              <a:rPr lang="en-US" sz="2000" b="1" dirty="0" err="1" smtClean="0"/>
              <a:t>add_arp_entry</a:t>
            </a:r>
            <a:endParaRPr lang="en-US" sz="2000" b="1" dirty="0" smtClean="0"/>
          </a:p>
          <a:p>
            <a:r>
              <a:rPr lang="en-US" sz="2000" b="1" dirty="0" err="1" smtClean="0"/>
              <a:t>del_arp_entry</a:t>
            </a:r>
            <a:endParaRPr lang="en-US" sz="2000" b="1" dirty="0" smtClean="0"/>
          </a:p>
          <a:p>
            <a:r>
              <a:rPr lang="en-US" sz="2000" dirty="0" err="1" smtClean="0"/>
              <a:t>router_removed_from_agent</a:t>
            </a:r>
            <a:endParaRPr lang="en-US" sz="2000" dirty="0" smtClean="0"/>
          </a:p>
          <a:p>
            <a:r>
              <a:rPr lang="en-US" sz="2000" dirty="0" err="1" smtClean="0"/>
              <a:t>router_added_to_agent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7563365" y="13716000"/>
            <a:ext cx="3485635" cy="607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/>
          </a:p>
        </p:txBody>
      </p:sp>
      <p:sp>
        <p:nvSpPr>
          <p:cNvPr id="32" name="TextBox 31"/>
          <p:cNvSpPr txBox="1"/>
          <p:nvPr/>
        </p:nvSpPr>
        <p:spPr>
          <a:xfrm>
            <a:off x="7603666" y="13646088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A2P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595783" y="16771479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P2A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7424990" y="22555200"/>
            <a:ext cx="1042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OVS</a:t>
            </a:r>
            <a:endParaRPr 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7204879" y="12616693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L3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7919721" y="1998583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DHCP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1055927" y="14909262"/>
            <a:ext cx="2215574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q-l3-plugin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9000" y="18586478"/>
            <a:ext cx="2230387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dhcp_agent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3168198" y="14797268"/>
            <a:ext cx="4272901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Rectangle 39"/>
          <p:cNvSpPr/>
          <p:nvPr/>
        </p:nvSpPr>
        <p:spPr>
          <a:xfrm>
            <a:off x="3316199" y="15292568"/>
            <a:ext cx="386811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neutron.agent.l3.agent.L3PluginApi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463599" y="14797268"/>
            <a:ext cx="111472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L3-Agent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02499" y="17814298"/>
            <a:ext cx="4038600" cy="1110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L3-Agent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3559516" y="18207348"/>
            <a:ext cx="3562257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neutron.agent.l3.agent.L3Agent</a:t>
            </a:r>
            <a:r>
              <a:rPr lang="en-US" sz="2000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62800" y="381000"/>
            <a:ext cx="409273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SERVER</a:t>
            </a:r>
            <a:endParaRPr lang="en-US" sz="3600" dirty="0"/>
          </a:p>
        </p:txBody>
      </p:sp>
      <p:sp>
        <p:nvSpPr>
          <p:cNvPr id="44" name="Rounded Rectangle 43"/>
          <p:cNvSpPr/>
          <p:nvPr/>
        </p:nvSpPr>
        <p:spPr>
          <a:xfrm>
            <a:off x="11414150" y="381000"/>
            <a:ext cx="409273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CLIENT</a:t>
            </a:r>
            <a:endParaRPr lang="en-US" sz="3600" dirty="0"/>
          </a:p>
        </p:txBody>
      </p:sp>
      <p:sp>
        <p:nvSpPr>
          <p:cNvPr id="45" name="Rectangle 44"/>
          <p:cNvSpPr/>
          <p:nvPr/>
        </p:nvSpPr>
        <p:spPr>
          <a:xfrm>
            <a:off x="13586085" y="17957853"/>
            <a:ext cx="3841589" cy="11107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NEUTRON PLUGIN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13734084" y="18338853"/>
            <a:ext cx="354558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smtClean="0"/>
              <a:t>neutron.api.rpc.agentnotifiers.l3_rpc_agent_api.L3AgentNotifyApi</a:t>
            </a:r>
            <a:r>
              <a:rPr lang="en-US" sz="1800" dirty="0"/>
              <a:t>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534860" y="14578116"/>
            <a:ext cx="4038600" cy="10317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NEUTRON </a:t>
            </a:r>
            <a:r>
              <a:rPr lang="en-US" sz="2000" dirty="0" smtClean="0"/>
              <a:t>SERVER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13534860" y="14988627"/>
            <a:ext cx="4032422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neutron.api.rpc.handlers.l3_rpc.L3RpcCallback</a:t>
            </a:r>
            <a:r>
              <a:rPr lang="en-US" sz="2000" dirty="0"/>
              <a:t>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42970" y="6174937"/>
            <a:ext cx="4122667" cy="9202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DHCP Agent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3821021" y="4030801"/>
            <a:ext cx="4122667" cy="9202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DHCP </a:t>
            </a:r>
            <a:r>
              <a:rPr lang="en-US" sz="2400" dirty="0" smtClean="0"/>
              <a:t>Agent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3821021" y="4401502"/>
            <a:ext cx="412266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neutron.agent.dhcp.agent.DhcpPluginAPI</a:t>
            </a:r>
            <a:r>
              <a:rPr lang="en-US" sz="1800" dirty="0"/>
              <a:t>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10100" y="6635054"/>
            <a:ext cx="378840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neutron.agent.dhcp.agent.DhcpAgent</a:t>
            </a:r>
            <a:r>
              <a:rPr lang="en-US" sz="1800" dirty="0"/>
              <a:t>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271776" y="5955029"/>
            <a:ext cx="4438628" cy="11107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NEUTRON PLUGIN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14290804" y="4006095"/>
            <a:ext cx="4572000" cy="11107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NEUTRON SERVER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14290804" y="4470498"/>
            <a:ext cx="4572000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 err="1"/>
              <a:t>neutron.api.rpc.handlers.dhcp_rpc.DhcpRpcCallback</a:t>
            </a:r>
            <a:r>
              <a:rPr lang="en-US" sz="1600" dirty="0"/>
              <a:t>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4363070" y="6510396"/>
            <a:ext cx="434733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neutron.api.rpc.agentnotifiers.dhcp_rpc_agent_api.DhcpAgentNotifyApi.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84267" y="24807446"/>
            <a:ext cx="3553986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dvr_rpc.DVRServerRpcApiMixin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269027" y="27026141"/>
            <a:ext cx="3569226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agent_rpc.PluginApi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3284267" y="26282897"/>
            <a:ext cx="3553986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 err="1"/>
              <a:t>sg_rpc.SecurityGroupServerRpcApiMixin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3269027" y="25542238"/>
            <a:ext cx="3569226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smtClean="0"/>
              <a:t>agent\</a:t>
            </a:r>
            <a:r>
              <a:rPr lang="en-US" sz="1600" dirty="0" err="1" smtClean="0"/>
              <a:t>rpc</a:t>
            </a:r>
            <a:r>
              <a:rPr lang="en-US" sz="1600" dirty="0" smtClean="0"/>
              <a:t>\</a:t>
            </a:r>
            <a:r>
              <a:rPr lang="en-US" sz="1600" dirty="0" err="1" smtClean="0"/>
              <a:t>PluginReportStateAPI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3269026" y="28877502"/>
            <a:ext cx="3569227" cy="3099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sg_rpc.SecurityGroupAgentRpcCallbackMixin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3269027" y="30138469"/>
            <a:ext cx="3569226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dvr_rpc.DVRAgentRpcCallbackMixin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3269026" y="29429773"/>
            <a:ext cx="3569227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OVSNeutronAgent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4542631" y="24789631"/>
            <a:ext cx="470755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a</a:t>
            </a:r>
            <a:r>
              <a:rPr lang="en-US" sz="1800" dirty="0" err="1" smtClean="0"/>
              <a:t>pi</a:t>
            </a:r>
            <a:r>
              <a:rPr lang="en-US" sz="1800" dirty="0" smtClean="0"/>
              <a:t>\</a:t>
            </a:r>
            <a:r>
              <a:rPr lang="en-US" sz="1800" dirty="0" err="1" smtClean="0"/>
              <a:t>rpc</a:t>
            </a:r>
            <a:r>
              <a:rPr lang="en-US" sz="1800" dirty="0" smtClean="0"/>
              <a:t>\handlers\</a:t>
            </a:r>
            <a:r>
              <a:rPr lang="en-US" sz="1800" dirty="0" err="1" smtClean="0"/>
              <a:t>dvr_rpc</a:t>
            </a:r>
            <a:r>
              <a:rPr lang="en-US" sz="1800" dirty="0" smtClean="0"/>
              <a:t>\</a:t>
            </a:r>
            <a:r>
              <a:rPr lang="en-US" sz="1800" dirty="0" err="1" smtClean="0"/>
              <a:t>DVRServerRpcCallback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4542631" y="25504153"/>
            <a:ext cx="470755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err="1" smtClean="0"/>
              <a:t>api</a:t>
            </a:r>
            <a:r>
              <a:rPr lang="en-US" sz="1800" dirty="0" smtClean="0"/>
              <a:t>\</a:t>
            </a:r>
            <a:r>
              <a:rPr lang="en-US" sz="1800" dirty="0" err="1" smtClean="0"/>
              <a:t>rpc</a:t>
            </a:r>
            <a:r>
              <a:rPr lang="en-US" sz="1800" dirty="0" smtClean="0"/>
              <a:t>\handlers\</a:t>
            </a:r>
            <a:r>
              <a:rPr lang="en-US" sz="1800" dirty="0" err="1" smtClean="0"/>
              <a:t>securitygroups_rpc</a:t>
            </a:r>
            <a:r>
              <a:rPr lang="en-US" sz="1800" dirty="0" smtClean="0"/>
              <a:t>\</a:t>
            </a:r>
            <a:r>
              <a:rPr lang="en-US" sz="1800" dirty="0" err="1" smtClean="0"/>
              <a:t>SecurityGroupServerRpcCallback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14542630" y="26369434"/>
            <a:ext cx="47075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smtClean="0"/>
              <a:t>Ml2\</a:t>
            </a:r>
            <a:r>
              <a:rPr lang="en-US" sz="1800" dirty="0" err="1" smtClean="0"/>
              <a:t>rpc</a:t>
            </a:r>
            <a:r>
              <a:rPr lang="en-US" sz="1800" dirty="0" smtClean="0"/>
              <a:t>\</a:t>
            </a:r>
            <a:r>
              <a:rPr lang="en-US" sz="1800" dirty="0" err="1" smtClean="0"/>
              <a:t>RpcCallbacks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14530191" y="26995363"/>
            <a:ext cx="471999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smtClean="0"/>
              <a:t>Db\</a:t>
            </a:r>
            <a:r>
              <a:rPr lang="en-US" sz="1800" dirty="0" err="1" smtClean="0"/>
              <a:t>agents_db</a:t>
            </a:r>
            <a:r>
              <a:rPr lang="en-US" sz="1800" dirty="0" smtClean="0"/>
              <a:t>\</a:t>
            </a:r>
            <a:r>
              <a:rPr lang="en-US" sz="1800" dirty="0" err="1" smtClean="0"/>
              <a:t>AgentExtRpcCallback</a:t>
            </a:r>
            <a:endParaRPr lang="en-US" sz="1800" dirty="0"/>
          </a:p>
        </p:txBody>
      </p:sp>
      <p:sp>
        <p:nvSpPr>
          <p:cNvPr id="64" name="Rectangle 63"/>
          <p:cNvSpPr/>
          <p:nvPr/>
        </p:nvSpPr>
        <p:spPr>
          <a:xfrm>
            <a:off x="14551992" y="28787349"/>
            <a:ext cx="474337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SecurityGroupAgentRpcApiMixin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>
          <a:xfrm>
            <a:off x="14518504" y="30076914"/>
            <a:ext cx="474337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err="1"/>
              <a:t>DVRAgentRpcApiMixin</a:t>
            </a:r>
            <a:endParaRPr lang="en-US" sz="1800" dirty="0"/>
          </a:p>
        </p:txBody>
      </p:sp>
      <p:sp>
        <p:nvSpPr>
          <p:cNvPr id="66" name="Rectangle 65"/>
          <p:cNvSpPr/>
          <p:nvPr/>
        </p:nvSpPr>
        <p:spPr>
          <a:xfrm>
            <a:off x="14551992" y="29398996"/>
            <a:ext cx="474337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 smtClean="0"/>
              <a:t>Ml2\</a:t>
            </a:r>
            <a:r>
              <a:rPr lang="en-US" sz="1800" dirty="0" err="1" smtClean="0"/>
              <a:t>rpc</a:t>
            </a:r>
            <a:r>
              <a:rPr lang="en-US" sz="1800" dirty="0" smtClean="0"/>
              <a:t>\</a:t>
            </a:r>
            <a:r>
              <a:rPr lang="en-US" sz="1800" dirty="0" err="1" smtClean="0"/>
              <a:t>AgentNotifierApi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865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114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K.N Rao</dc:creator>
  <cp:lastModifiedBy>Sridhar K.N Rao</cp:lastModifiedBy>
  <cp:revision>30</cp:revision>
  <dcterms:created xsi:type="dcterms:W3CDTF">2006-08-16T00:00:00Z</dcterms:created>
  <dcterms:modified xsi:type="dcterms:W3CDTF">2015-07-28T04:50:18Z</dcterms:modified>
</cp:coreProperties>
</file>